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9"/>
  </p:notesMasterIdLst>
  <p:handoutMasterIdLst>
    <p:handoutMasterId r:id="rId10"/>
  </p:handoutMasterIdLst>
  <p:sldIdLst>
    <p:sldId id="760" r:id="rId5"/>
    <p:sldId id="764" r:id="rId6"/>
    <p:sldId id="765" r:id="rId7"/>
    <p:sldId id="762" r:id="rId8"/>
  </p:sldIdLst>
  <p:sldSz cx="12195175" cy="6858000"/>
  <p:notesSz cx="9926638" cy="14355763"/>
  <p:custDataLst>
    <p:tags r:id="rId11"/>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26">
          <p15:clr>
            <a:srgbClr val="A4A3A4"/>
          </p15:clr>
        </p15:guide>
        <p15:guide id="2" orient="horz" pos="3838">
          <p15:clr>
            <a:srgbClr val="A4A3A4"/>
          </p15:clr>
        </p15:guide>
        <p15:guide id="3" orient="horz" pos="1298">
          <p15:clr>
            <a:srgbClr val="A4A3A4"/>
          </p15:clr>
        </p15:guide>
        <p15:guide id="4" orient="horz" pos="300">
          <p15:clr>
            <a:srgbClr val="A4A3A4"/>
          </p15:clr>
        </p15:guide>
        <p15:guide id="5" pos="303">
          <p15:clr>
            <a:srgbClr val="A4A3A4"/>
          </p15:clr>
        </p15:guide>
        <p15:guide id="6" pos="7379">
          <p15:clr>
            <a:srgbClr val="A4A3A4"/>
          </p15:clr>
        </p15:guide>
        <p15:guide id="7" pos="2526">
          <p15:clr>
            <a:srgbClr val="A4A3A4"/>
          </p15:clr>
        </p15:guide>
        <p15:guide id="8" pos="2707">
          <p15:clr>
            <a:srgbClr val="A4A3A4"/>
          </p15:clr>
        </p15:guide>
        <p15:guide id="9" pos="3750">
          <p15:clr>
            <a:srgbClr val="A4A3A4"/>
          </p15:clr>
        </p15:guide>
        <p15:guide id="10" pos="3932">
          <p15:clr>
            <a:srgbClr val="A4A3A4"/>
          </p15:clr>
        </p15:guide>
        <p15:guide id="11" pos="4975">
          <p15:clr>
            <a:srgbClr val="A4A3A4"/>
          </p15:clr>
        </p15:guide>
        <p15:guide id="12" pos="5156">
          <p15:clr>
            <a:srgbClr val="A4A3A4"/>
          </p15:clr>
        </p15:guide>
        <p15:guide id="13" pos="6290">
          <p15:clr>
            <a:srgbClr val="A4A3A4"/>
          </p15:clr>
        </p15:guide>
        <p15:guide id="14" pos="6109">
          <p15:clr>
            <a:srgbClr val="A4A3A4"/>
          </p15:clr>
        </p15:guide>
      </p15:sldGuideLst>
    </p:ext>
    <p:ext uri="{2D200454-40CA-4A62-9FC3-DE9A4176ACB9}">
      <p15:notesGuideLst xmlns:p15="http://schemas.microsoft.com/office/powerpoint/2012/main">
        <p15:guide id="1" orient="horz" pos="8652" userDrawn="1">
          <p15:clr>
            <a:srgbClr val="A4A3A4"/>
          </p15:clr>
        </p15:guide>
        <p15:guide id="2" orient="horz" pos="463" userDrawn="1">
          <p15:clr>
            <a:srgbClr val="A4A3A4"/>
          </p15:clr>
        </p15:guide>
        <p15:guide id="3" pos="434" userDrawn="1">
          <p15:clr>
            <a:srgbClr val="A4A3A4"/>
          </p15:clr>
        </p15:guide>
        <p15:guide id="4" pos="581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E45442-92C8-40C6-B898-F390038B0CC1}">
  <a:tblStyle styleId="{D3E45442-92C8-40C6-B898-F390038B0CC1}" styleName="GROW Tabelle">
    <a:wholeTbl>
      <a:tcTxStyle>
        <a:fontRef idx="minor">
          <a:prstClr val="black"/>
        </a:fontRef>
        <a:schemeClr val="dk1"/>
      </a:tcTxStyle>
      <a:tcStyle>
        <a:tcBdr>
          <a:left>
            <a:ln w="0" cmpd="sng">
              <a:noFill/>
            </a:ln>
          </a:left>
          <a:right>
            <a:ln w="0" cmpd="sng">
              <a:noFill/>
            </a:ln>
          </a:right>
          <a:top>
            <a:ln w="6350" cmpd="sng">
              <a:solidFill>
                <a:schemeClr val="dk2"/>
              </a:solidFill>
            </a:ln>
          </a:top>
          <a:bottom>
            <a:ln w="0" cmpd="sng">
              <a:noFill/>
            </a:ln>
          </a:bottom>
          <a:insideH>
            <a:ln w="12700" cmpd="sng">
              <a:solidFill>
                <a:schemeClr val="dk2"/>
              </a:solidFill>
            </a:ln>
          </a:insideH>
          <a:insideV>
            <a:ln w="0" cmpd="sng">
              <a:noFill/>
            </a:ln>
          </a:insideV>
        </a:tcBdr>
      </a:tcStyle>
    </a:wholeTbl>
    <a:firstRow>
      <a:tcTxStyle>
        <a:fontRef idx="major">
          <a:prstClr val="black"/>
        </a:fontRef>
        <a:schemeClr val="lt1"/>
      </a:tcTxStyle>
      <a:tcStyle>
        <a:tcBdr>
          <a:top>
            <a:ln w="6350" cmpd="sng">
              <a:solidFill>
                <a:schemeClr val="accent4"/>
              </a:solidFill>
            </a:ln>
          </a:top>
          <a:bottom>
            <a:ln w="6350" cmpd="sng">
              <a:solidFill>
                <a:schemeClr val="accent4"/>
              </a:solidFill>
            </a:ln>
          </a:bottom>
        </a:tcBdr>
        <a:fill>
          <a:solidFill>
            <a:schemeClr val="accent4"/>
          </a:solid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68"/>
    <p:restoredTop sz="94658"/>
  </p:normalViewPr>
  <p:slideViewPr>
    <p:cSldViewPr snapToGrid="0">
      <p:cViewPr varScale="1">
        <p:scale>
          <a:sx n="120" d="100"/>
          <a:sy n="120" d="100"/>
        </p:scale>
        <p:origin x="920" y="192"/>
      </p:cViewPr>
      <p:guideLst>
        <p:guide orient="horz" pos="1026"/>
        <p:guide orient="horz" pos="3838"/>
        <p:guide orient="horz" pos="1298"/>
        <p:guide orient="horz" pos="300"/>
        <p:guide pos="303"/>
        <p:guide pos="7379"/>
        <p:guide pos="2526"/>
        <p:guide pos="2707"/>
        <p:guide pos="3750"/>
        <p:guide pos="3932"/>
        <p:guide pos="4975"/>
        <p:guide pos="5156"/>
        <p:guide pos="6290"/>
        <p:guide pos="6109"/>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8652"/>
        <p:guide orient="horz" pos="463"/>
        <p:guide pos="434"/>
        <p:guide pos="581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Fußzeilenplatzhalter 4"/>
          <p:cNvSpPr>
            <a:spLocks noGrp="1"/>
          </p:cNvSpPr>
          <p:nvPr>
            <p:ph type="ftr" sz="quarter" idx="2"/>
          </p:nvPr>
        </p:nvSpPr>
        <p:spPr bwMode="gray">
          <a:xfrm>
            <a:off x="1360081" y="13733852"/>
            <a:ext cx="6982517" cy="227034"/>
          </a:xfrm>
          <a:prstGeom prst="rect">
            <a:avLst/>
          </a:prstGeom>
        </p:spPr>
        <p:txBody>
          <a:bodyPr vert="horz" lIns="0" tIns="0" rIns="0" bIns="0" rtlCol="0" anchor="t"/>
          <a:lstStyle>
            <a:lvl1pPr algn="l">
              <a:defRPr sz="1100">
                <a:solidFill>
                  <a:schemeClr val="tx1">
                    <a:tint val="75000"/>
                  </a:schemeClr>
                </a:solidFill>
              </a:defRPr>
            </a:lvl1pPr>
          </a:lstStyle>
          <a:p>
            <a:r>
              <a:rPr lang="de-DE"/>
              <a:t>Titel der Präsentation | 25.08.2016</a:t>
            </a:r>
          </a:p>
        </p:txBody>
      </p:sp>
      <p:sp>
        <p:nvSpPr>
          <p:cNvPr id="10" name="Foliennummernplatzhalter 5"/>
          <p:cNvSpPr>
            <a:spLocks noGrp="1"/>
          </p:cNvSpPr>
          <p:nvPr>
            <p:ph type="sldNum" sz="quarter" idx="3"/>
          </p:nvPr>
        </p:nvSpPr>
        <p:spPr bwMode="gray">
          <a:xfrm>
            <a:off x="8402851" y="13734785"/>
            <a:ext cx="833826" cy="226075"/>
          </a:xfrm>
          <a:prstGeom prst="rect">
            <a:avLst/>
          </a:prstGeom>
        </p:spPr>
        <p:txBody>
          <a:bodyPr vert="horz" lIns="0" tIns="0" rIns="0" bIns="0" rtlCol="0" anchor="t"/>
          <a:lstStyle>
            <a:lvl1pPr algn="r">
              <a:defRPr sz="1100">
                <a:solidFill>
                  <a:schemeClr val="tx1">
                    <a:tint val="75000"/>
                  </a:schemeClr>
                </a:solidFill>
              </a:defRPr>
            </a:lvl1pPr>
          </a:lstStyle>
          <a:p>
            <a:fld id="{CE82B8A1-0CCE-4815-9668-383D7DE7D8B4}" type="slidenum">
              <a:rPr lang="de-DE" smtClean="0"/>
              <a:pPr/>
              <a:t>‹Nr.›</a:t>
            </a:fld>
            <a:endParaRPr lang="de-DE"/>
          </a:p>
        </p:txBody>
      </p:sp>
      <p:sp>
        <p:nvSpPr>
          <p:cNvPr id="11" name="Rechteck 10"/>
          <p:cNvSpPr/>
          <p:nvPr/>
        </p:nvSpPr>
        <p:spPr bwMode="gray">
          <a:xfrm>
            <a:off x="696245" y="13731047"/>
            <a:ext cx="591943" cy="22610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l"/>
            <a:r>
              <a:rPr lang="de-DE" sz="1100">
                <a:solidFill>
                  <a:schemeClr val="tx1"/>
                </a:solidFill>
                <a:latin typeface="+mj-lt"/>
              </a:rPr>
              <a:t>© GROW | </a:t>
            </a:r>
          </a:p>
        </p:txBody>
      </p:sp>
      <p:cxnSp>
        <p:nvCxnSpPr>
          <p:cNvPr id="12" name="Gerade Verbindung 11"/>
          <p:cNvCxnSpPr/>
          <p:nvPr/>
        </p:nvCxnSpPr>
        <p:spPr bwMode="gray">
          <a:xfrm>
            <a:off x="8402851" y="13662854"/>
            <a:ext cx="833826" cy="0"/>
          </a:xfrm>
          <a:prstGeom prst="line">
            <a:avLst/>
          </a:prstGeom>
          <a:ln w="63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392152"/>
      </p:ext>
    </p:extLst>
  </p:cSld>
  <p:clrMap bg1="lt1" tx1="dk1" bg2="lt2" tx2="dk2" accent1="accent1" accent2="accent2" accent3="accent3" accent4="accent4" accent5="accent5" accent6="accent6" hlink="hlink" folHlink="folHlink"/>
</p:handoutMaster>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lienbildplatzhalter 3"/>
          <p:cNvSpPr>
            <a:spLocks noGrp="1" noRot="1" noChangeAspect="1"/>
          </p:cNvSpPr>
          <p:nvPr>
            <p:ph type="sldImg" idx="2"/>
          </p:nvPr>
        </p:nvSpPr>
        <p:spPr>
          <a:xfrm>
            <a:off x="469900" y="733425"/>
            <a:ext cx="5651500" cy="3179763"/>
          </a:xfrm>
          <a:prstGeom prst="rect">
            <a:avLst/>
          </a:prstGeom>
          <a:noFill/>
          <a:ln w="6350">
            <a:solidFill>
              <a:schemeClr val="tx1"/>
            </a:solidFill>
          </a:ln>
        </p:spPr>
        <p:txBody>
          <a:bodyPr vert="horz" lIns="138751" tIns="69376" rIns="138751" bIns="69376" rtlCol="0" anchor="ctr"/>
          <a:lstStyle/>
          <a:p>
            <a:endParaRPr lang="de-DE"/>
          </a:p>
        </p:txBody>
      </p:sp>
      <p:sp>
        <p:nvSpPr>
          <p:cNvPr id="5" name="Notizenplatzhalter 4"/>
          <p:cNvSpPr>
            <a:spLocks noGrp="1"/>
          </p:cNvSpPr>
          <p:nvPr>
            <p:ph type="body" sz="quarter" idx="3"/>
          </p:nvPr>
        </p:nvSpPr>
        <p:spPr>
          <a:xfrm>
            <a:off x="689350" y="4238580"/>
            <a:ext cx="8547327" cy="9044005"/>
          </a:xfrm>
          <a:prstGeom prst="rect">
            <a:avLst/>
          </a:prstGeom>
        </p:spPr>
        <p:txBody>
          <a:bodyPr vert="horz" lIns="0" tIns="0" rIns="0" bIns="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a:p>
            <a:pPr lvl="5"/>
            <a:r>
              <a:rPr lang="de-DE"/>
              <a:t>6</a:t>
            </a:r>
          </a:p>
          <a:p>
            <a:pPr lvl="6"/>
            <a:r>
              <a:rPr lang="de-DE"/>
              <a:t>7</a:t>
            </a:r>
          </a:p>
          <a:p>
            <a:pPr lvl="7"/>
            <a:r>
              <a:rPr lang="de-DE"/>
              <a:t>8</a:t>
            </a:r>
          </a:p>
          <a:p>
            <a:pPr lvl="8"/>
            <a:r>
              <a:rPr lang="de-DE"/>
              <a:t>9</a:t>
            </a:r>
          </a:p>
        </p:txBody>
      </p:sp>
      <p:sp>
        <p:nvSpPr>
          <p:cNvPr id="8" name="Fußzeilenplatzhalter 4"/>
          <p:cNvSpPr>
            <a:spLocks noGrp="1"/>
          </p:cNvSpPr>
          <p:nvPr>
            <p:ph type="ftr" sz="quarter" idx="4"/>
          </p:nvPr>
        </p:nvSpPr>
        <p:spPr bwMode="gray">
          <a:xfrm>
            <a:off x="1360081" y="13733852"/>
            <a:ext cx="6982517" cy="227034"/>
          </a:xfrm>
          <a:prstGeom prst="rect">
            <a:avLst/>
          </a:prstGeom>
        </p:spPr>
        <p:txBody>
          <a:bodyPr vert="horz" lIns="0" tIns="0" rIns="0" bIns="0" rtlCol="0" anchor="t"/>
          <a:lstStyle>
            <a:lvl1pPr algn="l">
              <a:defRPr sz="1100">
                <a:solidFill>
                  <a:schemeClr val="tx1">
                    <a:tint val="75000"/>
                  </a:schemeClr>
                </a:solidFill>
              </a:defRPr>
            </a:lvl1pPr>
          </a:lstStyle>
          <a:p>
            <a:r>
              <a:rPr lang="de-DE"/>
              <a:t>Titel der Präsentation | 25.08.2016</a:t>
            </a:r>
          </a:p>
        </p:txBody>
      </p:sp>
      <p:sp>
        <p:nvSpPr>
          <p:cNvPr id="9" name="Foliennummernplatzhalter 5"/>
          <p:cNvSpPr>
            <a:spLocks noGrp="1"/>
          </p:cNvSpPr>
          <p:nvPr>
            <p:ph type="sldNum" sz="quarter" idx="5"/>
          </p:nvPr>
        </p:nvSpPr>
        <p:spPr bwMode="gray">
          <a:xfrm>
            <a:off x="8402851" y="13734785"/>
            <a:ext cx="833826" cy="226075"/>
          </a:xfrm>
          <a:prstGeom prst="rect">
            <a:avLst/>
          </a:prstGeom>
        </p:spPr>
        <p:txBody>
          <a:bodyPr vert="horz" lIns="0" tIns="0" rIns="0" bIns="0" rtlCol="0" anchor="t"/>
          <a:lstStyle>
            <a:lvl1pPr algn="r">
              <a:defRPr sz="1100">
                <a:solidFill>
                  <a:schemeClr val="tx1">
                    <a:tint val="75000"/>
                  </a:schemeClr>
                </a:solidFill>
              </a:defRPr>
            </a:lvl1pPr>
          </a:lstStyle>
          <a:p>
            <a:fld id="{CE82B8A1-0CCE-4815-9668-383D7DE7D8B4}" type="slidenum">
              <a:rPr lang="de-DE" smtClean="0"/>
              <a:pPr/>
              <a:t>‹Nr.›</a:t>
            </a:fld>
            <a:endParaRPr lang="de-DE"/>
          </a:p>
        </p:txBody>
      </p:sp>
      <p:sp>
        <p:nvSpPr>
          <p:cNvPr id="10" name="Rechteck 9"/>
          <p:cNvSpPr/>
          <p:nvPr/>
        </p:nvSpPr>
        <p:spPr bwMode="gray">
          <a:xfrm>
            <a:off x="696245" y="13731047"/>
            <a:ext cx="591943" cy="22610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l"/>
            <a:r>
              <a:rPr lang="de-DE" sz="1100">
                <a:solidFill>
                  <a:schemeClr val="tx1"/>
                </a:solidFill>
                <a:latin typeface="+mj-lt"/>
              </a:rPr>
              <a:t>© GROW | </a:t>
            </a:r>
          </a:p>
        </p:txBody>
      </p:sp>
      <p:cxnSp>
        <p:nvCxnSpPr>
          <p:cNvPr id="11" name="Gerade Verbindung 10"/>
          <p:cNvCxnSpPr/>
          <p:nvPr/>
        </p:nvCxnSpPr>
        <p:spPr bwMode="gray">
          <a:xfrm>
            <a:off x="8402851" y="13662854"/>
            <a:ext cx="833826" cy="0"/>
          </a:xfrm>
          <a:prstGeom prst="line">
            <a:avLst/>
          </a:prstGeom>
          <a:ln w="6350"/>
        </p:spPr>
        <p:style>
          <a:lnRef idx="1">
            <a:schemeClr val="accent1"/>
          </a:lnRef>
          <a:fillRef idx="0">
            <a:schemeClr val="accent1"/>
          </a:fillRef>
          <a:effectRef idx="0">
            <a:schemeClr val="accent1"/>
          </a:effectRef>
          <a:fontRef idx="minor">
            <a:schemeClr val="tx1"/>
          </a:fontRef>
        </p:style>
      </p:cxnSp>
      <p:pic>
        <p:nvPicPr>
          <p:cNvPr id="12" name="Picture 20" descr="K:\Grow\04_KommDesign\2016\Basiselemente\05_Reinzeichnung\Grow_Logo_RZ_Pfade_RGB.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7985811" y="747696"/>
            <a:ext cx="1250612" cy="489726"/>
          </a:xfrm>
          <a:prstGeom prst="rect">
            <a:avLst/>
          </a:prstGeom>
          <a:noFill/>
          <a:extLst>
            <a:ext uri="{909E8E84-426E-40DD-AFC4-6F175D3DCCD1}">
              <a14:hiddenFill xmlns:a14="http://schemas.microsoft.com/office/drawing/2010/main">
                <a:solidFill>
                  <a:srgbClr val="FFFFFF"/>
                </a:solidFill>
              </a14:hiddenFill>
            </a:ext>
          </a:extLst>
        </p:spPr>
      </p:pic>
      <p:sp>
        <p:nvSpPr>
          <p:cNvPr id="13" name="Datumsplatzhalter 12"/>
          <p:cNvSpPr>
            <a:spLocks noGrp="1"/>
          </p:cNvSpPr>
          <p:nvPr>
            <p:ph type="dt" idx="1"/>
          </p:nvPr>
        </p:nvSpPr>
        <p:spPr>
          <a:xfrm>
            <a:off x="7673253" y="3673329"/>
            <a:ext cx="1550973" cy="265588"/>
          </a:xfrm>
          <a:prstGeom prst="rect">
            <a:avLst/>
          </a:prstGeom>
        </p:spPr>
        <p:txBody>
          <a:bodyPr vert="horz" lIns="0" tIns="0" rIns="0" bIns="0" rtlCol="0" anchor="b"/>
          <a:lstStyle>
            <a:lvl1pPr algn="r">
              <a:defRPr sz="1100"/>
            </a:lvl1pPr>
          </a:lstStyle>
          <a:p>
            <a:fld id="{2B3B6039-404C-4FF3-8846-546B3E212F2F}" type="datetimeFigureOut">
              <a:rPr lang="de-DE" smtClean="0"/>
              <a:pPr/>
              <a:t>17.11.24</a:t>
            </a:fld>
            <a:endParaRPr lang="de-DE"/>
          </a:p>
        </p:txBody>
      </p:sp>
    </p:spTree>
    <p:extLst>
      <p:ext uri="{BB962C8B-B14F-4D97-AF65-F5344CB8AC3E}">
        <p14:creationId xmlns:p14="http://schemas.microsoft.com/office/powerpoint/2010/main" val="850913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288000" indent="-144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2pPr>
    <a:lvl3pPr marL="576000" indent="-144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3pPr>
    <a:lvl4pPr marL="864000" indent="-144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4pPr>
    <a:lvl5pPr marL="1152000" indent="-216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5pPr>
    <a:lvl6pPr marL="1440000" indent="-216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6pPr>
    <a:lvl7pPr marL="1440000" indent="-216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7pPr>
    <a:lvl8pPr marL="1440000" indent="-216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8pPr>
    <a:lvl9pPr marL="1440000" indent="-216000" algn="l" defTabSz="914400" rtl="0" eaLnBrk="1" latinLnBrk="0" hangingPunct="1">
      <a:buClr>
        <a:schemeClr val="tx1"/>
      </a:buClr>
      <a:buFont typeface="Gill Sans MT Pro Light" pitchFamily="34" charset="0"/>
      <a:buChar char="-"/>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platzhalter">
    <p:spTree>
      <p:nvGrpSpPr>
        <p:cNvPr id="1" name=""/>
        <p:cNvGrpSpPr/>
        <p:nvPr/>
      </p:nvGrpSpPr>
      <p:grpSpPr>
        <a:xfrm>
          <a:off x="0" y="0"/>
          <a:ext cx="0" cy="0"/>
          <a:chOff x="0" y="0"/>
          <a:chExt cx="0" cy="0"/>
        </a:xfrm>
      </p:grpSpPr>
      <p:graphicFrame>
        <p:nvGraphicFramePr>
          <p:cNvPr id="7" name="Objekt 6" hidden="1"/>
          <p:cNvGraphicFramePr>
            <a:graphicFrameLocks noChangeAspect="1"/>
          </p:cNvGraphicFramePr>
          <p:nvPr userDrawn="1">
            <p:custDataLst>
              <p:tags r:id="rId1"/>
            </p:custDataLst>
            <p:extLst>
              <p:ext uri="{D42A27DB-BD31-4B8C-83A1-F6EECF244321}">
                <p14:modId xmlns:p14="http://schemas.microsoft.com/office/powerpoint/2010/main" val="156436691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7" name="Objekt 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9" name="Bildplatzhalter 8"/>
          <p:cNvSpPr>
            <a:spLocks noGrp="1"/>
          </p:cNvSpPr>
          <p:nvPr>
            <p:ph type="pic" sz="quarter" idx="10" hasCustomPrompt="1"/>
          </p:nvPr>
        </p:nvSpPr>
        <p:spPr bwMode="gray">
          <a:xfrm>
            <a:off x="-23813" y="1628775"/>
            <a:ext cx="12218988" cy="5229225"/>
          </a:xfrm>
          <a:solidFill>
            <a:schemeClr val="tx2"/>
          </a:solidFill>
        </p:spPr>
        <p:txBody>
          <a:bodyPr lIns="216000" tIns="216000" rIns="0">
            <a:normAutofit/>
          </a:bodyPr>
          <a:lstStyle>
            <a:lvl1pPr>
              <a:defRPr sz="1200">
                <a:solidFill>
                  <a:schemeClr val="bg1"/>
                </a:solidFill>
              </a:defRPr>
            </a:lvl1pPr>
          </a:lstStyle>
          <a:p>
            <a:r>
              <a:rPr lang="de-DE"/>
              <a:t> </a:t>
            </a:r>
          </a:p>
        </p:txBody>
      </p:sp>
      <p:sp>
        <p:nvSpPr>
          <p:cNvPr id="2" name="Titel 1"/>
          <p:cNvSpPr>
            <a:spLocks noGrp="1"/>
          </p:cNvSpPr>
          <p:nvPr>
            <p:ph type="ctrTitle" hasCustomPrompt="1"/>
          </p:nvPr>
        </p:nvSpPr>
        <p:spPr bwMode="gray">
          <a:xfrm>
            <a:off x="481014" y="2564904"/>
            <a:ext cx="9217024" cy="2088232"/>
          </a:xfrm>
        </p:spPr>
        <p:txBody>
          <a:bodyPr anchor="b"/>
          <a:lstStyle>
            <a:lvl1pPr>
              <a:defRPr sz="3400" baseline="0">
                <a:solidFill>
                  <a:schemeClr val="bg1"/>
                </a:solidFill>
              </a:defRPr>
            </a:lvl1pPr>
          </a:lstStyle>
          <a:p>
            <a:r>
              <a:rPr lang="de-DE"/>
              <a:t>Hier steht eine zweizeilige </a:t>
            </a:r>
            <a:br>
              <a:rPr lang="de-DE"/>
            </a:br>
            <a:r>
              <a:rPr lang="de-DE"/>
              <a:t>Überschrift in Gill Roman 34 Pt</a:t>
            </a:r>
          </a:p>
        </p:txBody>
      </p:sp>
      <p:sp>
        <p:nvSpPr>
          <p:cNvPr id="3" name="Untertitel 2"/>
          <p:cNvSpPr>
            <a:spLocks noGrp="1"/>
          </p:cNvSpPr>
          <p:nvPr>
            <p:ph type="subTitle" idx="1" hasCustomPrompt="1"/>
          </p:nvPr>
        </p:nvSpPr>
        <p:spPr bwMode="gray">
          <a:xfrm>
            <a:off x="481995" y="4797152"/>
            <a:ext cx="9216566" cy="1295673"/>
          </a:xfrm>
        </p:spPr>
        <p:txBody>
          <a:bodyPr>
            <a:noAutofit/>
          </a:bodyPr>
          <a:lstStyle>
            <a:lvl1pPr marL="0" indent="0" algn="l">
              <a:spcBef>
                <a:spcPts val="0"/>
              </a:spcBef>
              <a:buNone/>
              <a:defRPr sz="2400" baseline="0">
                <a:solidFill>
                  <a:schemeClr val="bg1"/>
                </a:solidFill>
                <a:latin typeface="+mn-lt"/>
              </a:defRPr>
            </a:lvl1pPr>
            <a:lvl2pPr marL="0" indent="0" algn="l">
              <a:spcBef>
                <a:spcPts val="0"/>
              </a:spcBef>
              <a:buNone/>
              <a:defRPr sz="2400">
                <a:solidFill>
                  <a:schemeClr val="bg1"/>
                </a:solidFill>
                <a:latin typeface="+mn-lt"/>
              </a:defRPr>
            </a:lvl2pPr>
            <a:lvl3pPr marL="0" indent="0" algn="l">
              <a:spcBef>
                <a:spcPts val="0"/>
              </a:spcBef>
              <a:buNone/>
              <a:defRPr sz="2400">
                <a:solidFill>
                  <a:schemeClr val="bg1"/>
                </a:solidFill>
                <a:latin typeface="+mn-lt"/>
              </a:defRPr>
            </a:lvl3pPr>
            <a:lvl4pPr marL="0" indent="0" algn="l">
              <a:spcBef>
                <a:spcPts val="0"/>
              </a:spcBef>
              <a:buNone/>
              <a:defRPr sz="2400">
                <a:solidFill>
                  <a:schemeClr val="bg1"/>
                </a:solidFill>
                <a:latin typeface="+mn-lt"/>
              </a:defRPr>
            </a:lvl4pPr>
            <a:lvl5pPr marL="0" indent="0" algn="l">
              <a:spcBef>
                <a:spcPts val="0"/>
              </a:spcBef>
              <a:buNone/>
              <a:defRPr sz="2400">
                <a:solidFill>
                  <a:schemeClr val="bg1"/>
                </a:solidFill>
                <a:latin typeface="+mn-lt"/>
              </a:defRPr>
            </a:lvl5pPr>
            <a:lvl6pPr marL="0" indent="0" algn="l">
              <a:spcBef>
                <a:spcPts val="0"/>
              </a:spcBef>
              <a:buNone/>
              <a:defRPr sz="2400">
                <a:solidFill>
                  <a:schemeClr val="bg1"/>
                </a:solidFill>
                <a:latin typeface="+mn-lt"/>
              </a:defRPr>
            </a:lvl6pPr>
            <a:lvl7pPr marL="0" indent="0" algn="l">
              <a:spcBef>
                <a:spcPts val="0"/>
              </a:spcBef>
              <a:buNone/>
              <a:defRPr sz="2400">
                <a:solidFill>
                  <a:schemeClr val="bg1"/>
                </a:solidFill>
                <a:latin typeface="+mn-lt"/>
              </a:defRPr>
            </a:lvl7pPr>
            <a:lvl8pPr marL="0" indent="0" algn="l">
              <a:spcBef>
                <a:spcPts val="0"/>
              </a:spcBef>
              <a:buNone/>
              <a:defRPr sz="2400">
                <a:solidFill>
                  <a:schemeClr val="bg1"/>
                </a:solidFill>
                <a:latin typeface="+mn-lt"/>
              </a:defRPr>
            </a:lvl8pPr>
            <a:lvl9pPr marL="0" indent="0" algn="l">
              <a:spcBef>
                <a:spcPts val="0"/>
              </a:spcBef>
              <a:buNone/>
              <a:defRPr sz="2400">
                <a:solidFill>
                  <a:schemeClr val="bg1"/>
                </a:solidFill>
                <a:latin typeface="+mn-lt"/>
              </a:defRPr>
            </a:lvl9pPr>
          </a:lstStyle>
          <a:p>
            <a:r>
              <a:rPr lang="de-DE"/>
              <a:t>Hier steht die </a:t>
            </a:r>
            <a:r>
              <a:rPr lang="de-DE" err="1"/>
              <a:t>Subline</a:t>
            </a:r>
            <a:r>
              <a:rPr lang="de-DE"/>
              <a:t> in Gill Light 24 Pt</a:t>
            </a:r>
            <a:br>
              <a:rPr lang="de-DE"/>
            </a:br>
            <a:r>
              <a:rPr lang="de-DE"/>
              <a:t>Ort, Datum</a:t>
            </a:r>
          </a:p>
          <a:p>
            <a:pPr lvl="1"/>
            <a:r>
              <a:rPr lang="de-DE"/>
              <a:t>2</a:t>
            </a:r>
          </a:p>
          <a:p>
            <a:pPr lvl="2"/>
            <a:r>
              <a:rPr lang="de-DE"/>
              <a:t>3</a:t>
            </a:r>
          </a:p>
          <a:p>
            <a:pPr lvl="3"/>
            <a:r>
              <a:rPr lang="de-DE"/>
              <a:t>4</a:t>
            </a:r>
          </a:p>
          <a:p>
            <a:pPr lvl="4"/>
            <a:r>
              <a:rPr lang="de-DE"/>
              <a:t>5</a:t>
            </a:r>
          </a:p>
          <a:p>
            <a:pPr lvl="5"/>
            <a:r>
              <a:rPr lang="de-DE"/>
              <a:t>6</a:t>
            </a:r>
          </a:p>
          <a:p>
            <a:pPr lvl="6"/>
            <a:r>
              <a:rPr lang="de-DE"/>
              <a:t>7</a:t>
            </a:r>
          </a:p>
          <a:p>
            <a:pPr lvl="7"/>
            <a:r>
              <a:rPr lang="de-DE"/>
              <a:t>8</a:t>
            </a:r>
          </a:p>
          <a:p>
            <a:pPr lvl="8"/>
            <a:r>
              <a:rPr lang="de-DE"/>
              <a:t>9</a:t>
            </a:r>
          </a:p>
        </p:txBody>
      </p:sp>
      <p:sp>
        <p:nvSpPr>
          <p:cNvPr id="5" name="Textplatzhalter 4"/>
          <p:cNvSpPr>
            <a:spLocks noGrp="1"/>
          </p:cNvSpPr>
          <p:nvPr>
            <p:ph type="body" sz="quarter" idx="11" hasCustomPrompt="1"/>
          </p:nvPr>
        </p:nvSpPr>
        <p:spPr bwMode="gray">
          <a:xfrm>
            <a:off x="482211" y="6237312"/>
            <a:ext cx="11235600" cy="7200"/>
          </a:xfrm>
          <a:solidFill>
            <a:schemeClr val="bg1"/>
          </a:solidFill>
        </p:spPr>
        <p:txBody>
          <a:bodyPr>
            <a:normAutofit/>
          </a:bodyPr>
          <a:lstStyle>
            <a:lvl1pPr>
              <a:defRPr sz="900">
                <a:solidFill>
                  <a:schemeClr val="bg1"/>
                </a:solidFill>
              </a:defRPr>
            </a:lvl1pPr>
          </a:lstStyle>
          <a:p>
            <a:pPr lvl="0"/>
            <a:r>
              <a:rPr lang="de-DE"/>
              <a:t> </a:t>
            </a:r>
          </a:p>
        </p:txBody>
      </p:sp>
      <p:pic>
        <p:nvPicPr>
          <p:cNvPr id="8" name="Picture 52" descr="K:\Grow\02_Corporate\01_Logo\Office\Growport_RGB_pos_M_1.png"/>
          <p:cNvPicPr>
            <a:picLocks noChangeAspect="1" noChangeArrowheads="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9985375" y="489268"/>
            <a:ext cx="1728000" cy="45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6257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3" name="Inhaltsplatzhalter 2"/>
          <p:cNvSpPr>
            <a:spLocks noGrp="1"/>
          </p:cNvSpPr>
          <p:nvPr>
            <p:ph idx="1"/>
          </p:nvPr>
        </p:nvSpPr>
        <p:spPr bwMode="gray">
          <a:xfrm>
            <a:off x="481012" y="2060576"/>
            <a:ext cx="5472000" cy="403225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Fußzeilenplatzhalter 4"/>
          <p:cNvSpPr>
            <a:spLocks noGrp="1"/>
          </p:cNvSpPr>
          <p:nvPr>
            <p:ph type="ftr" sz="quarter" idx="11"/>
          </p:nvPr>
        </p:nvSpPr>
        <p:spPr bwMode="gray"/>
        <p:txBody>
          <a:body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7" name="Bildplatzhalter 6"/>
          <p:cNvSpPr>
            <a:spLocks noGrp="1"/>
          </p:cNvSpPr>
          <p:nvPr>
            <p:ph type="pic" sz="quarter" idx="14"/>
          </p:nvPr>
        </p:nvSpPr>
        <p:spPr bwMode="gray">
          <a:xfrm>
            <a:off x="6241603" y="1628776"/>
            <a:ext cx="5472560" cy="4464050"/>
          </a:xfrm>
        </p:spPr>
        <p:txBody>
          <a:bodyPr/>
          <a:lstStyle/>
          <a:p>
            <a:r>
              <a:rPr lang="de-DE"/>
              <a:t>Bild durch Klicken auf Symbol hinzufügen</a:t>
            </a:r>
          </a:p>
        </p:txBody>
      </p:sp>
      <p:sp>
        <p:nvSpPr>
          <p:cNvPr id="8" name="Inhaltsplatzhalter 2"/>
          <p:cNvSpPr>
            <a:spLocks noGrp="1"/>
          </p:cNvSpPr>
          <p:nvPr>
            <p:ph idx="15"/>
          </p:nvPr>
        </p:nvSpPr>
        <p:spPr bwMode="gray">
          <a:xfrm>
            <a:off x="480963" y="1628800"/>
            <a:ext cx="5472162"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Tree>
    <p:extLst>
      <p:ext uri="{BB962C8B-B14F-4D97-AF65-F5344CB8AC3E}">
        <p14:creationId xmlns:p14="http://schemas.microsoft.com/office/powerpoint/2010/main" val="2214111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Bilder">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5" name="Fußzeilenplatzhalter 4"/>
          <p:cNvSpPr>
            <a:spLocks noGrp="1"/>
          </p:cNvSpPr>
          <p:nvPr>
            <p:ph type="ftr" sz="quarter" idx="11"/>
          </p:nvPr>
        </p:nvSpPr>
        <p:spPr bwMode="gray"/>
        <p:txBody>
          <a:bodyPr/>
          <a:lstStyle/>
          <a:p>
            <a:r>
              <a:rPr lang="de-DE"/>
              <a:t>Titel der Präsentation | 25.08.2016</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7" name="Bildplatzhalter 6"/>
          <p:cNvSpPr>
            <a:spLocks noGrp="1"/>
          </p:cNvSpPr>
          <p:nvPr>
            <p:ph type="pic" sz="quarter" idx="14"/>
          </p:nvPr>
        </p:nvSpPr>
        <p:spPr bwMode="gray">
          <a:xfrm>
            <a:off x="6241603" y="2060575"/>
            <a:ext cx="5472560" cy="3384649"/>
          </a:xfrm>
        </p:spPr>
        <p:txBody>
          <a:bodyPr/>
          <a:lstStyle/>
          <a:p>
            <a:r>
              <a:rPr lang="de-DE"/>
              <a:t>Bild durch Klicken auf Symbol hinzufügen</a:t>
            </a:r>
          </a:p>
        </p:txBody>
      </p:sp>
      <p:sp>
        <p:nvSpPr>
          <p:cNvPr id="8" name="Bildplatzhalter 6"/>
          <p:cNvSpPr>
            <a:spLocks noGrp="1"/>
          </p:cNvSpPr>
          <p:nvPr>
            <p:ph type="pic" sz="quarter" idx="15"/>
          </p:nvPr>
        </p:nvSpPr>
        <p:spPr bwMode="gray">
          <a:xfrm>
            <a:off x="481013" y="2060575"/>
            <a:ext cx="5472112" cy="3384649"/>
          </a:xfrm>
        </p:spPr>
        <p:txBody>
          <a:bodyPr/>
          <a:lstStyle/>
          <a:p>
            <a:r>
              <a:rPr lang="de-DE"/>
              <a:t>Bild durch Klicken auf Symbol hinzufügen</a:t>
            </a:r>
          </a:p>
        </p:txBody>
      </p:sp>
      <p:sp>
        <p:nvSpPr>
          <p:cNvPr id="9" name="Inhaltsplatzhalter 2"/>
          <p:cNvSpPr>
            <a:spLocks noGrp="1"/>
          </p:cNvSpPr>
          <p:nvPr>
            <p:ph idx="1"/>
          </p:nvPr>
        </p:nvSpPr>
        <p:spPr bwMode="gray">
          <a:xfrm>
            <a:off x="480963" y="1628800"/>
            <a:ext cx="11233200"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4" name="Textplatzhalter 3"/>
          <p:cNvSpPr>
            <a:spLocks noGrp="1"/>
          </p:cNvSpPr>
          <p:nvPr>
            <p:ph type="body" sz="quarter" idx="16"/>
          </p:nvPr>
        </p:nvSpPr>
        <p:spPr>
          <a:xfrm>
            <a:off x="481013" y="5589240"/>
            <a:ext cx="11233150" cy="503584"/>
          </a:xfrm>
        </p:spPr>
        <p:txBody>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4167517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5" name="Fußzeilenplatzhalter 4"/>
          <p:cNvSpPr>
            <a:spLocks noGrp="1"/>
          </p:cNvSpPr>
          <p:nvPr>
            <p:ph type="ftr" sz="quarter" idx="11"/>
          </p:nvPr>
        </p:nvSpPr>
        <p:spPr bwMode="gray"/>
        <p:txBody>
          <a:bodyPr/>
          <a:lstStyle/>
          <a:p>
            <a:r>
              <a:rPr lang="de-DE"/>
              <a:t>Titel der Präsentation | 25.08.2016</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8" name="Bildplatzhalter 6"/>
          <p:cNvSpPr>
            <a:spLocks noGrp="1"/>
          </p:cNvSpPr>
          <p:nvPr>
            <p:ph type="pic" sz="quarter" idx="15"/>
          </p:nvPr>
        </p:nvSpPr>
        <p:spPr bwMode="gray">
          <a:xfrm>
            <a:off x="481013" y="2060575"/>
            <a:ext cx="11233150" cy="4032000"/>
          </a:xfrm>
        </p:spPr>
        <p:txBody>
          <a:bodyPr/>
          <a:lstStyle/>
          <a:p>
            <a:r>
              <a:rPr lang="de-DE"/>
              <a:t>Bild durch Klicken auf Symbol hinzufügen</a:t>
            </a:r>
          </a:p>
        </p:txBody>
      </p:sp>
      <p:sp>
        <p:nvSpPr>
          <p:cNvPr id="9" name="Inhaltsplatzhalter 2"/>
          <p:cNvSpPr>
            <a:spLocks noGrp="1"/>
          </p:cNvSpPr>
          <p:nvPr>
            <p:ph idx="1"/>
          </p:nvPr>
        </p:nvSpPr>
        <p:spPr bwMode="gray">
          <a:xfrm>
            <a:off x="480963" y="1628800"/>
            <a:ext cx="11233200"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Tree>
    <p:extLst>
      <p:ext uri="{BB962C8B-B14F-4D97-AF65-F5344CB8AC3E}">
        <p14:creationId xmlns:p14="http://schemas.microsoft.com/office/powerpoint/2010/main" val="1870060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graphicFrame>
        <p:nvGraphicFramePr>
          <p:cNvPr id="3" name="Objekt 2" hidden="1"/>
          <p:cNvGraphicFramePr>
            <a:graphicFrameLocks noChangeAspect="1"/>
          </p:cNvGraphicFramePr>
          <p:nvPr userDrawn="1">
            <p:custDataLst>
              <p:tags r:id="rId1"/>
            </p:custDataLst>
            <p:extLst>
              <p:ext uri="{D42A27DB-BD31-4B8C-83A1-F6EECF244321}">
                <p14:modId xmlns:p14="http://schemas.microsoft.com/office/powerpoint/2010/main" val="379601414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3" name="Objek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el 1"/>
          <p:cNvSpPr>
            <a:spLocks noGrp="1"/>
          </p:cNvSpPr>
          <p:nvPr>
            <p:ph type="title"/>
          </p:nvPr>
        </p:nvSpPr>
        <p:spPr bwMode="gray"/>
        <p:txBody>
          <a:bodyPr/>
          <a:lstStyle/>
          <a:p>
            <a:r>
              <a:rPr lang="de-DE"/>
              <a:t>Mastertitelformat bearbeiten</a:t>
            </a:r>
          </a:p>
        </p:txBody>
      </p:sp>
      <p:sp>
        <p:nvSpPr>
          <p:cNvPr id="4" name="Fußzeilenplatzhalter 3"/>
          <p:cNvSpPr>
            <a:spLocks noGrp="1"/>
          </p:cNvSpPr>
          <p:nvPr>
            <p:ph type="ftr" sz="quarter" idx="11"/>
          </p:nvPr>
        </p:nvSpPr>
        <p:spPr bwMode="gray"/>
        <p:txBody>
          <a:bodyPr/>
          <a:lstStyle/>
          <a:p>
            <a:r>
              <a:rPr lang="de-DE"/>
              <a:t>Die fünf neurobiologischen Grundbedürfnisse| 13. 06.2023</a:t>
            </a:r>
          </a:p>
        </p:txBody>
      </p:sp>
      <p:sp>
        <p:nvSpPr>
          <p:cNvPr id="5" name="Foliennummernplatzhalter 4"/>
          <p:cNvSpPr>
            <a:spLocks noGrp="1"/>
          </p:cNvSpPr>
          <p:nvPr>
            <p:ph type="sldNum" sz="quarter" idx="12"/>
          </p:nvPr>
        </p:nvSpPr>
        <p:spPr bwMode="gray"/>
        <p:txBody>
          <a:bodyPr/>
          <a:lstStyle/>
          <a:p>
            <a:fld id="{CE82B8A1-0CCE-4815-9668-383D7DE7D8B4}" type="slidenum">
              <a:rPr lang="de-DE" smtClean="0"/>
              <a:t>‹Nr.›</a:t>
            </a:fld>
            <a:endParaRPr lang="de-DE"/>
          </a:p>
        </p:txBody>
      </p:sp>
    </p:spTree>
    <p:extLst>
      <p:ext uri="{BB962C8B-B14F-4D97-AF65-F5344CB8AC3E}">
        <p14:creationId xmlns:p14="http://schemas.microsoft.com/office/powerpoint/2010/main" val="1096183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ußzeilenplatzhalter 2"/>
          <p:cNvSpPr>
            <a:spLocks noGrp="1"/>
          </p:cNvSpPr>
          <p:nvPr>
            <p:ph type="ftr" sz="quarter" idx="11"/>
          </p:nvPr>
        </p:nvSpPr>
        <p:spPr bwMode="gray"/>
        <p:txBody>
          <a:bodyPr/>
          <a:lstStyle/>
          <a:p>
            <a:r>
              <a:rPr lang="de-DE"/>
              <a:t>Die fünf neurobiologischen Grundbedürfnisse| 13. 06.2023</a:t>
            </a:r>
          </a:p>
        </p:txBody>
      </p:sp>
      <p:sp>
        <p:nvSpPr>
          <p:cNvPr id="4" name="Foliennummernplatzhalter 3"/>
          <p:cNvSpPr>
            <a:spLocks noGrp="1"/>
          </p:cNvSpPr>
          <p:nvPr>
            <p:ph type="sldNum" sz="quarter" idx="12"/>
          </p:nvPr>
        </p:nvSpPr>
        <p:spPr bwMode="gray"/>
        <p:txBody>
          <a:bodyPr/>
          <a:lstStyle/>
          <a:p>
            <a:fld id="{CE82B8A1-0CCE-4815-9668-383D7DE7D8B4}" type="slidenum">
              <a:rPr lang="de-DE" smtClean="0"/>
              <a:t>‹Nr.›</a:t>
            </a:fld>
            <a:endParaRPr lang="de-DE"/>
          </a:p>
        </p:txBody>
      </p:sp>
    </p:spTree>
    <p:extLst>
      <p:ext uri="{BB962C8B-B14F-4D97-AF65-F5344CB8AC3E}">
        <p14:creationId xmlns:p14="http://schemas.microsoft.com/office/powerpoint/2010/main" val="1840166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Kontakt">
    <p:spTree>
      <p:nvGrpSpPr>
        <p:cNvPr id="1" name=""/>
        <p:cNvGrpSpPr/>
        <p:nvPr/>
      </p:nvGrpSpPr>
      <p:grpSpPr>
        <a:xfrm>
          <a:off x="0" y="0"/>
          <a:ext cx="0" cy="0"/>
          <a:chOff x="0" y="0"/>
          <a:chExt cx="0" cy="0"/>
        </a:xfrm>
      </p:grpSpPr>
      <p:graphicFrame>
        <p:nvGraphicFramePr>
          <p:cNvPr id="3" name="Objekt 2" hidden="1"/>
          <p:cNvGraphicFramePr>
            <a:graphicFrameLocks noChangeAspect="1"/>
          </p:cNvGraphicFramePr>
          <p:nvPr userDrawn="1">
            <p:custDataLst>
              <p:tags r:id="rId1"/>
            </p:custDataLst>
            <p:extLst>
              <p:ext uri="{D42A27DB-BD31-4B8C-83A1-F6EECF244321}">
                <p14:modId xmlns:p14="http://schemas.microsoft.com/office/powerpoint/2010/main" val="1640641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3" name="Objek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el 1"/>
          <p:cNvSpPr>
            <a:spLocks noGrp="1"/>
          </p:cNvSpPr>
          <p:nvPr>
            <p:ph type="title" hasCustomPrompt="1"/>
          </p:nvPr>
        </p:nvSpPr>
        <p:spPr bwMode="gray"/>
        <p:txBody>
          <a:bodyPr/>
          <a:lstStyle>
            <a:lvl1pPr>
              <a:defRPr/>
            </a:lvl1pPr>
          </a:lstStyle>
          <a:p>
            <a:r>
              <a:rPr lang="de-DE"/>
              <a:t>Kontakt</a:t>
            </a:r>
          </a:p>
        </p:txBody>
      </p:sp>
      <p:sp>
        <p:nvSpPr>
          <p:cNvPr id="4" name="Fußzeilenplatzhalter 3"/>
          <p:cNvSpPr>
            <a:spLocks noGrp="1"/>
          </p:cNvSpPr>
          <p:nvPr>
            <p:ph type="ftr" sz="quarter" idx="11"/>
          </p:nvPr>
        </p:nvSpPr>
        <p:spPr bwMode="gray"/>
        <p:txBody>
          <a:bodyPr/>
          <a:lstStyle/>
          <a:p>
            <a:r>
              <a:rPr lang="de-DE"/>
              <a:t>Titel der Präsentation | 25.08.2016</a:t>
            </a:r>
          </a:p>
        </p:txBody>
      </p:sp>
      <p:sp>
        <p:nvSpPr>
          <p:cNvPr id="5" name="Foliennummernplatzhalter 4"/>
          <p:cNvSpPr>
            <a:spLocks noGrp="1"/>
          </p:cNvSpPr>
          <p:nvPr>
            <p:ph type="sldNum" sz="quarter" idx="12"/>
          </p:nvPr>
        </p:nvSpPr>
        <p:spPr bwMode="gray"/>
        <p:txBody>
          <a:bodyPr/>
          <a:lstStyle/>
          <a:p>
            <a:fld id="{CE82B8A1-0CCE-4815-9668-383D7DE7D8B4}" type="slidenum">
              <a:rPr lang="de-DE" smtClean="0"/>
              <a:t>‹Nr.›</a:t>
            </a:fld>
            <a:endParaRPr lang="de-DE"/>
          </a:p>
        </p:txBody>
      </p:sp>
      <p:sp>
        <p:nvSpPr>
          <p:cNvPr id="7" name="Textplatzhalter 6"/>
          <p:cNvSpPr>
            <a:spLocks noGrp="1"/>
          </p:cNvSpPr>
          <p:nvPr>
            <p:ph type="body" sz="quarter" idx="13" hasCustomPrompt="1"/>
          </p:nvPr>
        </p:nvSpPr>
        <p:spPr bwMode="gray"/>
        <p:txBody>
          <a:bodyPr/>
          <a:lstStyle>
            <a:lvl1pPr marL="0">
              <a:buFontTx/>
              <a:buNone/>
              <a:tabLst>
                <a:tab pos="450850" algn="l"/>
              </a:tabLst>
              <a:defRPr/>
            </a:lvl1pPr>
            <a:lvl2pPr marL="0">
              <a:buFontTx/>
              <a:buNone/>
              <a:tabLst>
                <a:tab pos="450850" algn="l"/>
              </a:tabLst>
              <a:defRPr/>
            </a:lvl2pPr>
            <a:lvl3pPr marL="0" indent="0">
              <a:buFontTx/>
              <a:buNone/>
              <a:tabLst>
                <a:tab pos="450850" algn="l"/>
              </a:tabLst>
              <a:defRPr/>
            </a:lvl3pPr>
            <a:lvl4pPr marL="0" indent="0">
              <a:buFontTx/>
              <a:buNone/>
              <a:tabLst>
                <a:tab pos="450850" algn="l"/>
              </a:tabLst>
              <a:defRPr/>
            </a:lvl4pPr>
            <a:lvl5pPr marL="0" indent="0">
              <a:buFontTx/>
              <a:buNone/>
              <a:tabLst>
                <a:tab pos="450850" algn="l"/>
              </a:tabLst>
              <a:defRPr/>
            </a:lvl5pPr>
            <a:lvl6pPr marL="0" indent="0">
              <a:buFontTx/>
              <a:buNone/>
              <a:tabLst>
                <a:tab pos="450850" algn="l"/>
              </a:tabLst>
              <a:defRPr/>
            </a:lvl6pPr>
            <a:lvl7pPr marL="0" indent="0">
              <a:buFontTx/>
              <a:buNone/>
              <a:tabLst>
                <a:tab pos="450850" algn="l"/>
              </a:tabLst>
              <a:defRPr/>
            </a:lvl7pPr>
            <a:lvl8pPr marL="0" indent="0">
              <a:buFontTx/>
              <a:buNone/>
              <a:tabLst>
                <a:tab pos="450850" algn="l"/>
              </a:tabLst>
              <a:defRPr/>
            </a:lvl8pPr>
            <a:lvl9pPr marL="0" indent="0">
              <a:buFontTx/>
              <a:buNone/>
              <a:tabLst>
                <a:tab pos="450850" algn="l"/>
              </a:tabLst>
              <a:defRPr/>
            </a:lvl9pPr>
          </a:lstStyle>
          <a:p>
            <a:pPr lvl="0"/>
            <a:r>
              <a:rPr lang="de-DE"/>
              <a:t>Ihr Kontakt</a:t>
            </a:r>
          </a:p>
          <a:p>
            <a:pPr lvl="1"/>
            <a:r>
              <a:rPr lang="de-DE"/>
              <a:t>2</a:t>
            </a:r>
          </a:p>
          <a:p>
            <a:pPr lvl="2"/>
            <a:r>
              <a:rPr lang="de-DE"/>
              <a:t>3</a:t>
            </a:r>
          </a:p>
          <a:p>
            <a:pPr lvl="3"/>
            <a:r>
              <a:rPr lang="de-DE"/>
              <a:t>4</a:t>
            </a:r>
          </a:p>
          <a:p>
            <a:pPr lvl="4"/>
            <a:r>
              <a:rPr lang="de-DE"/>
              <a:t>5</a:t>
            </a:r>
          </a:p>
          <a:p>
            <a:pPr lvl="5"/>
            <a:r>
              <a:rPr lang="de-DE"/>
              <a:t>6</a:t>
            </a:r>
          </a:p>
          <a:p>
            <a:pPr lvl="6"/>
            <a:r>
              <a:rPr lang="de-DE"/>
              <a:t>7</a:t>
            </a:r>
          </a:p>
          <a:p>
            <a:pPr lvl="7"/>
            <a:r>
              <a:rPr lang="de-DE"/>
              <a:t>8</a:t>
            </a:r>
          </a:p>
          <a:p>
            <a:pPr lvl="8"/>
            <a:r>
              <a:rPr lang="de-DE"/>
              <a:t>9</a:t>
            </a:r>
          </a:p>
        </p:txBody>
      </p:sp>
    </p:spTree>
    <p:extLst>
      <p:ext uri="{BB962C8B-B14F-4D97-AF65-F5344CB8AC3E}">
        <p14:creationId xmlns:p14="http://schemas.microsoft.com/office/powerpoint/2010/main" val="2133864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weiß">
    <p:spTree>
      <p:nvGrpSpPr>
        <p:cNvPr id="1" name=""/>
        <p:cNvGrpSpPr/>
        <p:nvPr/>
      </p:nvGrpSpPr>
      <p:grpSpPr>
        <a:xfrm>
          <a:off x="0" y="0"/>
          <a:ext cx="0" cy="0"/>
          <a:chOff x="0" y="0"/>
          <a:chExt cx="0" cy="0"/>
        </a:xfrm>
      </p:grpSpPr>
      <p:graphicFrame>
        <p:nvGraphicFramePr>
          <p:cNvPr id="7" name="Objekt 6" hidden="1"/>
          <p:cNvGraphicFramePr>
            <a:graphicFrameLocks noChangeAspect="1"/>
          </p:cNvGraphicFramePr>
          <p:nvPr userDrawn="1">
            <p:custDataLst>
              <p:tags r:id="rId1"/>
            </p:custDataLst>
            <p:extLst>
              <p:ext uri="{D42A27DB-BD31-4B8C-83A1-F6EECF244321}">
                <p14:modId xmlns:p14="http://schemas.microsoft.com/office/powerpoint/2010/main" val="10287369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7" name="Objekt 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el 1"/>
          <p:cNvSpPr>
            <a:spLocks noGrp="1"/>
          </p:cNvSpPr>
          <p:nvPr>
            <p:ph type="ctrTitle" hasCustomPrompt="1"/>
          </p:nvPr>
        </p:nvSpPr>
        <p:spPr bwMode="gray">
          <a:xfrm>
            <a:off x="481014" y="2564904"/>
            <a:ext cx="9217024" cy="2088232"/>
          </a:xfrm>
        </p:spPr>
        <p:txBody>
          <a:bodyPr anchor="b"/>
          <a:lstStyle>
            <a:lvl1pPr>
              <a:defRPr sz="3400" baseline="0">
                <a:solidFill>
                  <a:schemeClr val="tx2"/>
                </a:solidFill>
              </a:defRPr>
            </a:lvl1pPr>
          </a:lstStyle>
          <a:p>
            <a:r>
              <a:rPr lang="de-DE"/>
              <a:t>Hier steht eine zweizeilige </a:t>
            </a:r>
            <a:br>
              <a:rPr lang="de-DE"/>
            </a:br>
            <a:r>
              <a:rPr lang="de-DE"/>
              <a:t>Überschrift in Gill Roman 34 Pt</a:t>
            </a:r>
          </a:p>
        </p:txBody>
      </p:sp>
      <p:sp>
        <p:nvSpPr>
          <p:cNvPr id="3" name="Untertitel 2"/>
          <p:cNvSpPr>
            <a:spLocks noGrp="1"/>
          </p:cNvSpPr>
          <p:nvPr>
            <p:ph type="subTitle" idx="1" hasCustomPrompt="1"/>
          </p:nvPr>
        </p:nvSpPr>
        <p:spPr bwMode="gray">
          <a:xfrm>
            <a:off x="481995" y="4797152"/>
            <a:ext cx="9216035" cy="1295673"/>
          </a:xfrm>
        </p:spPr>
        <p:txBody>
          <a:bodyPr>
            <a:noAutofit/>
          </a:bodyPr>
          <a:lstStyle>
            <a:lvl1pPr marL="0" indent="0" algn="l">
              <a:spcBef>
                <a:spcPts val="0"/>
              </a:spcBef>
              <a:buNone/>
              <a:defRPr sz="2400">
                <a:solidFill>
                  <a:schemeClr val="tx1"/>
                </a:solidFill>
                <a:latin typeface="+mn-lt"/>
              </a:defRPr>
            </a:lvl1pPr>
            <a:lvl2pPr marL="0" indent="0" algn="l">
              <a:spcBef>
                <a:spcPts val="0"/>
              </a:spcBef>
              <a:buNone/>
              <a:defRPr sz="2400">
                <a:solidFill>
                  <a:schemeClr val="tx1"/>
                </a:solidFill>
                <a:latin typeface="+mn-lt"/>
              </a:defRPr>
            </a:lvl2pPr>
            <a:lvl3pPr marL="0" indent="0" algn="l">
              <a:spcBef>
                <a:spcPts val="0"/>
              </a:spcBef>
              <a:buNone/>
              <a:defRPr sz="2400">
                <a:solidFill>
                  <a:schemeClr val="tx1"/>
                </a:solidFill>
                <a:latin typeface="+mn-lt"/>
              </a:defRPr>
            </a:lvl3pPr>
            <a:lvl4pPr marL="0" indent="0" algn="l">
              <a:spcBef>
                <a:spcPts val="0"/>
              </a:spcBef>
              <a:buNone/>
              <a:defRPr sz="2400">
                <a:solidFill>
                  <a:schemeClr val="tx1"/>
                </a:solidFill>
                <a:latin typeface="+mn-lt"/>
              </a:defRPr>
            </a:lvl4pPr>
            <a:lvl5pPr marL="0" indent="0" algn="l">
              <a:spcBef>
                <a:spcPts val="0"/>
              </a:spcBef>
              <a:buNone/>
              <a:defRPr sz="2400">
                <a:solidFill>
                  <a:schemeClr val="tx1"/>
                </a:solidFill>
                <a:latin typeface="+mn-lt"/>
              </a:defRPr>
            </a:lvl5pPr>
            <a:lvl6pPr marL="0" indent="0" algn="l">
              <a:spcBef>
                <a:spcPts val="0"/>
              </a:spcBef>
              <a:buNone/>
              <a:defRPr sz="2400">
                <a:solidFill>
                  <a:schemeClr val="tx1"/>
                </a:solidFill>
                <a:latin typeface="+mn-lt"/>
              </a:defRPr>
            </a:lvl6pPr>
            <a:lvl7pPr marL="0" indent="0" algn="l">
              <a:spcBef>
                <a:spcPts val="0"/>
              </a:spcBef>
              <a:buNone/>
              <a:defRPr sz="2400">
                <a:solidFill>
                  <a:schemeClr val="tx1"/>
                </a:solidFill>
                <a:latin typeface="+mn-lt"/>
              </a:defRPr>
            </a:lvl7pPr>
            <a:lvl8pPr marL="0" indent="0" algn="l">
              <a:spcBef>
                <a:spcPts val="0"/>
              </a:spcBef>
              <a:buNone/>
              <a:defRPr sz="2400">
                <a:solidFill>
                  <a:schemeClr val="tx1"/>
                </a:solidFill>
                <a:latin typeface="+mn-lt"/>
              </a:defRPr>
            </a:lvl8pPr>
            <a:lvl9pPr marL="0" indent="0" algn="l">
              <a:spcBef>
                <a:spcPts val="0"/>
              </a:spcBef>
              <a:buNone/>
              <a:defRPr sz="2400">
                <a:solidFill>
                  <a:schemeClr val="tx1"/>
                </a:solidFill>
                <a:latin typeface="+mn-lt"/>
              </a:defRPr>
            </a:lvl9pPr>
          </a:lstStyle>
          <a:p>
            <a:r>
              <a:rPr lang="de-DE"/>
              <a:t>Hier steht die </a:t>
            </a:r>
            <a:r>
              <a:rPr lang="de-DE" err="1"/>
              <a:t>Subline</a:t>
            </a:r>
            <a:r>
              <a:rPr lang="de-DE"/>
              <a:t> in Gill Light 24 Pt</a:t>
            </a:r>
            <a:br>
              <a:rPr lang="de-DE"/>
            </a:br>
            <a:r>
              <a:rPr lang="de-DE"/>
              <a:t>Ort, Datum</a:t>
            </a:r>
          </a:p>
          <a:p>
            <a:pPr lvl="1"/>
            <a:r>
              <a:rPr lang="de-DE"/>
              <a:t>2</a:t>
            </a:r>
          </a:p>
          <a:p>
            <a:pPr lvl="2"/>
            <a:r>
              <a:rPr lang="de-DE"/>
              <a:t>3</a:t>
            </a:r>
          </a:p>
          <a:p>
            <a:pPr lvl="3"/>
            <a:r>
              <a:rPr lang="de-DE"/>
              <a:t>4</a:t>
            </a:r>
          </a:p>
          <a:p>
            <a:pPr lvl="4"/>
            <a:r>
              <a:rPr lang="de-DE"/>
              <a:t>5</a:t>
            </a:r>
          </a:p>
          <a:p>
            <a:pPr lvl="5"/>
            <a:r>
              <a:rPr lang="de-DE"/>
              <a:t>6</a:t>
            </a:r>
          </a:p>
          <a:p>
            <a:pPr lvl="6"/>
            <a:r>
              <a:rPr lang="de-DE"/>
              <a:t>7</a:t>
            </a:r>
          </a:p>
          <a:p>
            <a:pPr lvl="7"/>
            <a:r>
              <a:rPr lang="de-DE"/>
              <a:t>8</a:t>
            </a:r>
          </a:p>
          <a:p>
            <a:pPr lvl="8"/>
            <a:r>
              <a:rPr lang="de-DE"/>
              <a:t>9</a:t>
            </a:r>
          </a:p>
        </p:txBody>
      </p:sp>
      <p:sp>
        <p:nvSpPr>
          <p:cNvPr id="8" name="Textplatzhalter 4"/>
          <p:cNvSpPr>
            <a:spLocks noGrp="1"/>
          </p:cNvSpPr>
          <p:nvPr>
            <p:ph type="body" sz="quarter" idx="11" hasCustomPrompt="1"/>
          </p:nvPr>
        </p:nvSpPr>
        <p:spPr bwMode="gray">
          <a:xfrm>
            <a:off x="482211" y="6237312"/>
            <a:ext cx="11235600" cy="7200"/>
          </a:xfrm>
          <a:solidFill>
            <a:schemeClr val="tx2"/>
          </a:solidFill>
        </p:spPr>
        <p:txBody>
          <a:bodyPr>
            <a:normAutofit/>
          </a:bodyPr>
          <a:lstStyle>
            <a:lvl1pPr>
              <a:defRPr sz="900">
                <a:solidFill>
                  <a:schemeClr val="bg1"/>
                </a:solidFill>
              </a:defRPr>
            </a:lvl1pPr>
          </a:lstStyle>
          <a:p>
            <a:pPr lvl="0"/>
            <a:r>
              <a:rPr lang="de-DE"/>
              <a:t> </a:t>
            </a:r>
          </a:p>
        </p:txBody>
      </p:sp>
      <p:pic>
        <p:nvPicPr>
          <p:cNvPr id="10" name="Picture 52" descr="K:\Grow\02_Corporate\01_Logo\Office\Growport_RGB_pos_M_1.png"/>
          <p:cNvPicPr>
            <a:picLocks noChangeAspect="1" noChangeArrowheads="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9985375" y="489268"/>
            <a:ext cx="1728000" cy="45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8681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Grün">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1"/>
            </p:custDataLst>
            <p:extLst>
              <p:ext uri="{D42A27DB-BD31-4B8C-83A1-F6EECF244321}">
                <p14:modId xmlns:p14="http://schemas.microsoft.com/office/powerpoint/2010/main" val="440056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4" name="Objekt 3"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Rechteck 2"/>
          <p:cNvSpPr/>
          <p:nvPr userDrawn="1"/>
        </p:nvSpPr>
        <p:spPr bwMode="gray">
          <a:xfrm>
            <a:off x="0" y="1628774"/>
            <a:ext cx="12195175" cy="5229225"/>
          </a:xfrm>
          <a:prstGeom prst="rect">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p>
        </p:txBody>
      </p:sp>
      <p:sp>
        <p:nvSpPr>
          <p:cNvPr id="2" name="Titel 1"/>
          <p:cNvSpPr>
            <a:spLocks noGrp="1"/>
          </p:cNvSpPr>
          <p:nvPr>
            <p:ph type="title" hasCustomPrompt="1"/>
          </p:nvPr>
        </p:nvSpPr>
        <p:spPr bwMode="gray"/>
        <p:txBody>
          <a:bodyPr/>
          <a:lstStyle>
            <a:lvl1pPr>
              <a:defRPr baseline="0"/>
            </a:lvl1pPr>
          </a:lstStyle>
          <a:p>
            <a:r>
              <a:rPr lang="de-DE"/>
              <a:t>Agenda in Gill Roman in 28 Pt</a:t>
            </a:r>
          </a:p>
        </p:txBody>
      </p:sp>
      <p:sp>
        <p:nvSpPr>
          <p:cNvPr id="5" name="Fußzeilenplatzhalter 4"/>
          <p:cNvSpPr>
            <a:spLocks noGrp="1"/>
          </p:cNvSpPr>
          <p:nvPr>
            <p:ph type="ftr" sz="quarter" idx="11"/>
          </p:nvPr>
        </p:nvSpPr>
        <p:spPr bwMode="gray"/>
        <p:txBody>
          <a:bodyPr/>
          <a:lstStyle>
            <a:lvl1pPr>
              <a:defRPr>
                <a:solidFill>
                  <a:schemeClr val="bg1"/>
                </a:solidFill>
              </a:defRPr>
            </a:lvl1p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lvl1pPr>
              <a:defRPr>
                <a:solidFill>
                  <a:schemeClr val="bg1"/>
                </a:solidFill>
              </a:defRPr>
            </a:lvl1pPr>
          </a:lstStyle>
          <a:p>
            <a:fld id="{CE82B8A1-0CCE-4815-9668-383D7DE7D8B4}" type="slidenum">
              <a:rPr lang="de-DE" smtClean="0"/>
              <a:pPr/>
              <a:t>‹Nr.›</a:t>
            </a:fld>
            <a:endParaRPr lang="de-DE"/>
          </a:p>
        </p:txBody>
      </p:sp>
      <p:sp>
        <p:nvSpPr>
          <p:cNvPr id="8" name="Textplatzhalter 7"/>
          <p:cNvSpPr>
            <a:spLocks noGrp="1"/>
          </p:cNvSpPr>
          <p:nvPr>
            <p:ph type="body" sz="quarter" idx="13"/>
          </p:nvPr>
        </p:nvSpPr>
        <p:spPr bwMode="gray">
          <a:xfrm>
            <a:off x="481013" y="2060576"/>
            <a:ext cx="11233150" cy="4032250"/>
          </a:xfrm>
        </p:spPr>
        <p:txBody>
          <a:bodyPr>
            <a:noAutofit/>
          </a:bodyPr>
          <a:lstStyle>
            <a:lvl1pPr marL="360000" indent="-360000">
              <a:spcBef>
                <a:spcPts val="0"/>
              </a:spcBef>
              <a:buFont typeface="+mj-lt"/>
              <a:buAutoNum type="arabicPeriod"/>
              <a:defRPr sz="2000">
                <a:solidFill>
                  <a:schemeClr val="bg1"/>
                </a:solidFill>
                <a:latin typeface="+mn-lt"/>
              </a:defRPr>
            </a:lvl1pPr>
            <a:lvl2pPr marL="504000" indent="-144000">
              <a:spcBef>
                <a:spcPts val="0"/>
              </a:spcBef>
              <a:buClr>
                <a:schemeClr val="bg1"/>
              </a:buClr>
              <a:buFont typeface="Gill Sans MT Pro Light" pitchFamily="34" charset="0"/>
              <a:buChar char="-"/>
              <a:defRPr sz="2000">
                <a:solidFill>
                  <a:schemeClr val="bg1"/>
                </a:solidFill>
              </a:defRPr>
            </a:lvl2pPr>
            <a:lvl3pPr marL="504000" indent="-144000">
              <a:spcBef>
                <a:spcPts val="0"/>
              </a:spcBef>
              <a:buClr>
                <a:schemeClr val="bg1"/>
              </a:buClr>
              <a:buFont typeface="Gill Sans MT Pro Light" pitchFamily="34" charset="0"/>
              <a:buChar char="-"/>
              <a:defRPr sz="2000">
                <a:solidFill>
                  <a:schemeClr val="bg1"/>
                </a:solidFill>
              </a:defRPr>
            </a:lvl3pPr>
            <a:lvl4pPr marL="504000" indent="-144000">
              <a:spcBef>
                <a:spcPts val="0"/>
              </a:spcBef>
              <a:buClr>
                <a:schemeClr val="bg1"/>
              </a:buClr>
              <a:buFont typeface="Gill Sans MT Pro Light" pitchFamily="34" charset="0"/>
              <a:buChar char="-"/>
              <a:defRPr sz="2000">
                <a:solidFill>
                  <a:schemeClr val="bg1"/>
                </a:solidFill>
              </a:defRPr>
            </a:lvl4pPr>
            <a:lvl5pPr marL="504000" indent="-144000">
              <a:spcBef>
                <a:spcPts val="0"/>
              </a:spcBef>
              <a:buClr>
                <a:schemeClr val="bg1"/>
              </a:buClr>
              <a:buFont typeface="Gill Sans MT Pro Light" pitchFamily="34" charset="0"/>
              <a:buChar char="-"/>
              <a:defRPr sz="2000">
                <a:solidFill>
                  <a:schemeClr val="bg1"/>
                </a:solidFill>
              </a:defRPr>
            </a:lvl5pPr>
            <a:lvl6pPr marL="504000">
              <a:defRPr>
                <a:solidFill>
                  <a:schemeClr val="bg1"/>
                </a:solidFill>
              </a:defRPr>
            </a:lvl6pPr>
            <a:lvl7pPr marL="504000">
              <a:defRPr>
                <a:solidFill>
                  <a:schemeClr val="bg1"/>
                </a:solidFill>
              </a:defRPr>
            </a:lvl7pPr>
            <a:lvl8pPr marL="504000">
              <a:defRPr>
                <a:solidFill>
                  <a:schemeClr val="bg1"/>
                </a:solidFill>
              </a:defRPr>
            </a:lvl8pPr>
            <a:lvl9pPr marL="504000">
              <a:defRPr>
                <a:solidFill>
                  <a:schemeClr val="bg1"/>
                </a:solidFill>
              </a:defRPr>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Rechteck 8"/>
          <p:cNvSpPr/>
          <p:nvPr userDrawn="1"/>
        </p:nvSpPr>
        <p:spPr bwMode="gray">
          <a:xfrm>
            <a:off x="481013" y="6306939"/>
            <a:ext cx="408955" cy="14401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l"/>
            <a:r>
              <a:rPr lang="de-DE" sz="700">
                <a:solidFill>
                  <a:schemeClr val="bg1"/>
                </a:solidFill>
                <a:latin typeface="+mj-lt"/>
              </a:rPr>
              <a:t>© GROWPORT | </a:t>
            </a:r>
          </a:p>
        </p:txBody>
      </p:sp>
      <p:cxnSp>
        <p:nvCxnSpPr>
          <p:cNvPr id="13" name="Gerade Verbindung 12"/>
          <p:cNvCxnSpPr/>
          <p:nvPr userDrawn="1"/>
        </p:nvCxnSpPr>
        <p:spPr bwMode="gray">
          <a:xfrm>
            <a:off x="11138147" y="6237312"/>
            <a:ext cx="576064"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946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weiß">
    <p:spTree>
      <p:nvGrpSpPr>
        <p:cNvPr id="1" name=""/>
        <p:cNvGrpSpPr/>
        <p:nvPr/>
      </p:nvGrpSpPr>
      <p:grpSpPr>
        <a:xfrm>
          <a:off x="0" y="0"/>
          <a:ext cx="0" cy="0"/>
          <a:chOff x="0" y="0"/>
          <a:chExt cx="0" cy="0"/>
        </a:xfrm>
      </p:grpSpPr>
      <p:graphicFrame>
        <p:nvGraphicFramePr>
          <p:cNvPr id="9" name="Objekt 8" hidden="1"/>
          <p:cNvGraphicFramePr>
            <a:graphicFrameLocks noChangeAspect="1"/>
          </p:cNvGraphicFramePr>
          <p:nvPr userDrawn="1">
            <p:custDataLst>
              <p:tags r:id="rId1"/>
            </p:custDataLst>
            <p:extLst>
              <p:ext uri="{D42A27DB-BD31-4B8C-83A1-F6EECF244321}">
                <p14:modId xmlns:p14="http://schemas.microsoft.com/office/powerpoint/2010/main" val="262885545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9" name="Objekt 8"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 name="Titel 1"/>
          <p:cNvSpPr>
            <a:spLocks noGrp="1"/>
          </p:cNvSpPr>
          <p:nvPr>
            <p:ph type="title" hasCustomPrompt="1"/>
          </p:nvPr>
        </p:nvSpPr>
        <p:spPr bwMode="gray"/>
        <p:txBody>
          <a:bodyPr/>
          <a:lstStyle>
            <a:lvl1pPr>
              <a:defRPr baseline="0"/>
            </a:lvl1pPr>
          </a:lstStyle>
          <a:p>
            <a:r>
              <a:rPr lang="de-DE"/>
              <a:t>Agenda in Gill Roman in 28 Pt</a:t>
            </a:r>
          </a:p>
        </p:txBody>
      </p:sp>
      <p:sp>
        <p:nvSpPr>
          <p:cNvPr id="5" name="Fußzeilenplatzhalter 4"/>
          <p:cNvSpPr>
            <a:spLocks noGrp="1"/>
          </p:cNvSpPr>
          <p:nvPr>
            <p:ph type="ftr" sz="quarter" idx="11"/>
          </p:nvPr>
        </p:nvSpPr>
        <p:spPr bwMode="gray"/>
        <p:txBody>
          <a:body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8" name="Textplatzhalter 7"/>
          <p:cNvSpPr>
            <a:spLocks noGrp="1"/>
          </p:cNvSpPr>
          <p:nvPr>
            <p:ph type="body" sz="quarter" idx="13"/>
          </p:nvPr>
        </p:nvSpPr>
        <p:spPr bwMode="gray">
          <a:xfrm>
            <a:off x="481013" y="2060848"/>
            <a:ext cx="11233150" cy="4031977"/>
          </a:xfrm>
        </p:spPr>
        <p:txBody>
          <a:bodyPr>
            <a:noAutofit/>
          </a:bodyPr>
          <a:lstStyle>
            <a:lvl1pPr marL="360000" indent="-360000">
              <a:spcBef>
                <a:spcPts val="0"/>
              </a:spcBef>
              <a:buFont typeface="+mj-lt"/>
              <a:buAutoNum type="arabicPeriod"/>
              <a:defRPr sz="2000">
                <a:latin typeface="+mn-lt"/>
              </a:defRPr>
            </a:lvl1pPr>
            <a:lvl2pPr marL="504000" indent="-144000">
              <a:spcBef>
                <a:spcPts val="0"/>
              </a:spcBef>
              <a:buClr>
                <a:schemeClr val="tx1"/>
              </a:buClr>
              <a:buFont typeface="Gill Sans MT Pro Light" pitchFamily="34" charset="0"/>
              <a:buChar char="-"/>
              <a:defRPr sz="2000"/>
            </a:lvl2pPr>
            <a:lvl3pPr marL="504000" indent="-144000">
              <a:spcBef>
                <a:spcPts val="0"/>
              </a:spcBef>
              <a:buClr>
                <a:schemeClr val="tx1"/>
              </a:buClr>
              <a:buFont typeface="Gill Sans MT Pro Light" pitchFamily="34" charset="0"/>
              <a:buChar char="-"/>
              <a:defRPr sz="2000"/>
            </a:lvl3pPr>
            <a:lvl4pPr marL="504000" indent="-144000">
              <a:spcBef>
                <a:spcPts val="0"/>
              </a:spcBef>
              <a:buClr>
                <a:schemeClr val="tx1"/>
              </a:buClr>
              <a:buFont typeface="Gill Sans MT Pro Light" pitchFamily="34" charset="0"/>
              <a:buChar char="-"/>
              <a:defRPr sz="2000"/>
            </a:lvl4pPr>
            <a:lvl5pPr marL="504000" indent="-144000">
              <a:spcBef>
                <a:spcPts val="0"/>
              </a:spcBef>
              <a:buClr>
                <a:schemeClr val="tx1"/>
              </a:buClr>
              <a:buFont typeface="Gill Sans MT Pro Light" pitchFamily="34" charset="0"/>
              <a:buChar char="-"/>
              <a:defRPr sz="2000"/>
            </a:lvl5pPr>
            <a:lvl6pPr marL="504000">
              <a:defRPr/>
            </a:lvl6pPr>
            <a:lvl7pPr marL="504000">
              <a:defRPr/>
            </a:lvl7pPr>
            <a:lvl8pPr marL="504000">
              <a:defRPr/>
            </a:lvl8pPr>
            <a:lvl9pPr marL="504000">
              <a:defRPr/>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637633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Kapiteltrenner">
    <p:spTree>
      <p:nvGrpSpPr>
        <p:cNvPr id="1" name=""/>
        <p:cNvGrpSpPr/>
        <p:nvPr/>
      </p:nvGrpSpPr>
      <p:grpSpPr>
        <a:xfrm>
          <a:off x="0" y="0"/>
          <a:ext cx="0" cy="0"/>
          <a:chOff x="0" y="0"/>
          <a:chExt cx="0" cy="0"/>
        </a:xfrm>
      </p:grpSpPr>
      <p:graphicFrame>
        <p:nvGraphicFramePr>
          <p:cNvPr id="7" name="Objekt 6" hidden="1"/>
          <p:cNvGraphicFramePr>
            <a:graphicFrameLocks noChangeAspect="1"/>
          </p:cNvGraphicFramePr>
          <p:nvPr userDrawn="1">
            <p:custDataLst>
              <p:tags r:id="rId1"/>
            </p:custDataLst>
            <p:extLst>
              <p:ext uri="{D42A27DB-BD31-4B8C-83A1-F6EECF244321}">
                <p14:modId xmlns:p14="http://schemas.microsoft.com/office/powerpoint/2010/main" val="148060878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3" imgW="306" imgH="306" progId="TCLayout.ActiveDocument.1">
                  <p:embed/>
                </p:oleObj>
              </mc:Choice>
              <mc:Fallback>
                <p:oleObj name="think-cell Folie" r:id="rId3" imgW="306" imgH="306" progId="TCLayout.ActiveDocument.1">
                  <p:embed/>
                  <p:pic>
                    <p:nvPicPr>
                      <p:cNvPr id="7" name="Objekt 6"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8" name="Bildplatzhalter 8"/>
          <p:cNvSpPr>
            <a:spLocks noGrp="1"/>
          </p:cNvSpPr>
          <p:nvPr>
            <p:ph type="pic" sz="quarter" idx="10" hasCustomPrompt="1"/>
          </p:nvPr>
        </p:nvSpPr>
        <p:spPr bwMode="gray">
          <a:xfrm>
            <a:off x="-23813" y="1"/>
            <a:ext cx="12218988" cy="6858000"/>
          </a:xfrm>
          <a:solidFill>
            <a:schemeClr val="tx2"/>
          </a:solidFill>
        </p:spPr>
        <p:txBody>
          <a:bodyPr lIns="216000" tIns="216000" rIns="0">
            <a:normAutofit/>
          </a:bodyPr>
          <a:lstStyle>
            <a:lvl1pPr>
              <a:defRPr sz="1200">
                <a:solidFill>
                  <a:schemeClr val="bg1"/>
                </a:solidFill>
              </a:defRPr>
            </a:lvl1pPr>
          </a:lstStyle>
          <a:p>
            <a:r>
              <a:rPr lang="de-DE"/>
              <a:t> </a:t>
            </a:r>
          </a:p>
        </p:txBody>
      </p:sp>
      <p:sp>
        <p:nvSpPr>
          <p:cNvPr id="2" name="Titel 1"/>
          <p:cNvSpPr>
            <a:spLocks noGrp="1"/>
          </p:cNvSpPr>
          <p:nvPr>
            <p:ph type="ctrTitle" hasCustomPrompt="1"/>
          </p:nvPr>
        </p:nvSpPr>
        <p:spPr bwMode="gray">
          <a:xfrm>
            <a:off x="481014" y="3717032"/>
            <a:ext cx="9217024" cy="1728192"/>
          </a:xfrm>
        </p:spPr>
        <p:txBody>
          <a:bodyPr anchor="b"/>
          <a:lstStyle>
            <a:lvl1pPr>
              <a:defRPr sz="3400" baseline="0">
                <a:solidFill>
                  <a:schemeClr val="bg1"/>
                </a:solidFill>
              </a:defRPr>
            </a:lvl1pPr>
          </a:lstStyle>
          <a:p>
            <a:r>
              <a:rPr lang="de-DE"/>
              <a:t>Kapiteltrenner in Gill Roman 34 Pt</a:t>
            </a:r>
            <a:br>
              <a:rPr lang="de-DE"/>
            </a:br>
            <a:r>
              <a:rPr lang="de-DE"/>
              <a:t>und maximal zwei Zeilen</a:t>
            </a:r>
          </a:p>
        </p:txBody>
      </p:sp>
      <p:sp>
        <p:nvSpPr>
          <p:cNvPr id="6" name="Textplatzhalter 4"/>
          <p:cNvSpPr>
            <a:spLocks noGrp="1"/>
          </p:cNvSpPr>
          <p:nvPr>
            <p:ph type="body" sz="quarter" idx="11" hasCustomPrompt="1"/>
          </p:nvPr>
        </p:nvSpPr>
        <p:spPr bwMode="gray">
          <a:xfrm>
            <a:off x="482211" y="6237312"/>
            <a:ext cx="11235600" cy="7200"/>
          </a:xfrm>
          <a:solidFill>
            <a:schemeClr val="bg1"/>
          </a:solidFill>
        </p:spPr>
        <p:txBody>
          <a:bodyPr>
            <a:normAutofit/>
          </a:bodyPr>
          <a:lstStyle>
            <a:lvl1pPr>
              <a:defRPr sz="900">
                <a:solidFill>
                  <a:schemeClr val="bg1"/>
                </a:solidFill>
              </a:defRPr>
            </a:lvl1pPr>
          </a:lstStyle>
          <a:p>
            <a:pPr lvl="0"/>
            <a:r>
              <a:rPr lang="de-DE"/>
              <a:t> </a:t>
            </a:r>
          </a:p>
        </p:txBody>
      </p:sp>
    </p:spTree>
    <p:extLst>
      <p:ext uri="{BB962C8B-B14F-4D97-AF65-F5344CB8AC3E}">
        <p14:creationId xmlns:p14="http://schemas.microsoft.com/office/powerpoint/2010/main" val="2861591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Inhalt mit Marginalie">
    <p:spTree>
      <p:nvGrpSpPr>
        <p:cNvPr id="1" name=""/>
        <p:cNvGrpSpPr/>
        <p:nvPr/>
      </p:nvGrpSpPr>
      <p:grpSpPr>
        <a:xfrm>
          <a:off x="0" y="0"/>
          <a:ext cx="0" cy="0"/>
          <a:chOff x="0" y="0"/>
          <a:chExt cx="0" cy="0"/>
        </a:xfrm>
      </p:grpSpPr>
      <p:sp>
        <p:nvSpPr>
          <p:cNvPr id="2" name="Titel 1"/>
          <p:cNvSpPr>
            <a:spLocks noGrp="1"/>
          </p:cNvSpPr>
          <p:nvPr>
            <p:ph type="title"/>
          </p:nvPr>
        </p:nvSpPr>
        <p:spPr bwMode="gray">
          <a:xfrm>
            <a:off x="481013" y="404664"/>
            <a:ext cx="9217025" cy="720874"/>
          </a:xfrm>
        </p:spPr>
        <p:txBody>
          <a:bodyPr/>
          <a:lstStyle/>
          <a:p>
            <a:r>
              <a:rPr lang="de-DE"/>
              <a:t>Mastertitelformat bearbeiten</a:t>
            </a:r>
          </a:p>
        </p:txBody>
      </p:sp>
      <p:sp>
        <p:nvSpPr>
          <p:cNvPr id="3" name="Inhaltsplatzhalter 2"/>
          <p:cNvSpPr>
            <a:spLocks noGrp="1"/>
          </p:cNvSpPr>
          <p:nvPr>
            <p:ph idx="1"/>
          </p:nvPr>
        </p:nvSpPr>
        <p:spPr bwMode="gray">
          <a:xfrm>
            <a:off x="481013" y="2060576"/>
            <a:ext cx="9217025" cy="403225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7" name="Inhaltsplatzhalter 2"/>
          <p:cNvSpPr>
            <a:spLocks noGrp="1"/>
          </p:cNvSpPr>
          <p:nvPr>
            <p:ph idx="13"/>
          </p:nvPr>
        </p:nvSpPr>
        <p:spPr bwMode="gray">
          <a:xfrm>
            <a:off x="9985424" y="1628800"/>
            <a:ext cx="1728787" cy="4464026"/>
          </a:xfrm>
        </p:spPr>
        <p:txBody>
          <a:bodyPr>
            <a:noAutofit/>
          </a:bodyPr>
          <a:lstStyle>
            <a:lvl1pPr>
              <a:defRPr sz="1400"/>
            </a:lvl1pPr>
            <a:lvl2pPr>
              <a:defRPr sz="1400"/>
            </a:lvl2pPr>
            <a:lvl3pPr marL="216000">
              <a:defRPr sz="1400"/>
            </a:lvl3pPr>
            <a:lvl4pPr marL="432000">
              <a:defRPr sz="1400"/>
            </a:lvl4pPr>
            <a:lvl5pPr marL="648000">
              <a:defRPr sz="1400"/>
            </a:lvl5pPr>
            <a:lvl6pPr marL="864000">
              <a:defRPr sz="1400"/>
            </a:lvl6pPr>
            <a:lvl7pPr marL="1080000">
              <a:defRPr sz="1400"/>
            </a:lvl7pPr>
            <a:lvl8pPr marL="1080000">
              <a:defRPr sz="1400"/>
            </a:lvl8pPr>
            <a:lvl9pPr marL="1080000">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8" name="Inhaltsplatzhalter 2"/>
          <p:cNvSpPr>
            <a:spLocks noGrp="1"/>
          </p:cNvSpPr>
          <p:nvPr>
            <p:ph idx="14"/>
          </p:nvPr>
        </p:nvSpPr>
        <p:spPr bwMode="gray">
          <a:xfrm>
            <a:off x="480963" y="1628800"/>
            <a:ext cx="9215426"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4" name="Footer Placeholder 3"/>
          <p:cNvSpPr>
            <a:spLocks noGrp="1"/>
          </p:cNvSpPr>
          <p:nvPr>
            <p:ph type="ftr" sz="quarter" idx="15"/>
          </p:nvPr>
        </p:nvSpPr>
        <p:spPr/>
        <p:txBody>
          <a:bodyPr/>
          <a:lstStyle/>
          <a:p>
            <a:r>
              <a:rPr lang="de-DE"/>
              <a:t>Die fünf neurobiologischen Grundbedürfnisse| 13. 06.2023</a:t>
            </a:r>
          </a:p>
        </p:txBody>
      </p:sp>
    </p:spTree>
    <p:extLst>
      <p:ext uri="{BB962C8B-B14F-4D97-AF65-F5344CB8AC3E}">
        <p14:creationId xmlns:p14="http://schemas.microsoft.com/office/powerpoint/2010/main" val="354017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Inhalte">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3" name="Inhaltsplatzhalter 2"/>
          <p:cNvSpPr>
            <a:spLocks noGrp="1"/>
          </p:cNvSpPr>
          <p:nvPr>
            <p:ph idx="1"/>
          </p:nvPr>
        </p:nvSpPr>
        <p:spPr bwMode="gray">
          <a:xfrm>
            <a:off x="481012" y="2060575"/>
            <a:ext cx="5472000" cy="4032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Fußzeilenplatzhalter 4"/>
          <p:cNvSpPr>
            <a:spLocks noGrp="1"/>
          </p:cNvSpPr>
          <p:nvPr>
            <p:ph type="ftr" sz="quarter" idx="11"/>
          </p:nvPr>
        </p:nvSpPr>
        <p:spPr bwMode="gray"/>
        <p:txBody>
          <a:body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8" name="Inhaltsplatzhalter 2"/>
          <p:cNvSpPr>
            <a:spLocks noGrp="1"/>
          </p:cNvSpPr>
          <p:nvPr>
            <p:ph idx="13"/>
          </p:nvPr>
        </p:nvSpPr>
        <p:spPr bwMode="gray">
          <a:xfrm>
            <a:off x="6242203" y="2060575"/>
            <a:ext cx="5471960" cy="4032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Inhaltsplatzhalter 2"/>
          <p:cNvSpPr>
            <a:spLocks noGrp="1"/>
          </p:cNvSpPr>
          <p:nvPr>
            <p:ph idx="14"/>
          </p:nvPr>
        </p:nvSpPr>
        <p:spPr bwMode="gray">
          <a:xfrm>
            <a:off x="480963" y="1628800"/>
            <a:ext cx="5472162"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9" name="Inhaltsplatzhalter 2"/>
          <p:cNvSpPr>
            <a:spLocks noGrp="1"/>
          </p:cNvSpPr>
          <p:nvPr>
            <p:ph idx="15"/>
          </p:nvPr>
        </p:nvSpPr>
        <p:spPr bwMode="gray">
          <a:xfrm>
            <a:off x="6242050" y="1628800"/>
            <a:ext cx="5472644"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Tree>
    <p:extLst>
      <p:ext uri="{BB962C8B-B14F-4D97-AF65-F5344CB8AC3E}">
        <p14:creationId xmlns:p14="http://schemas.microsoft.com/office/powerpoint/2010/main" val="2024781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Inhalte">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3" name="Inhaltsplatzhalter 2"/>
          <p:cNvSpPr>
            <a:spLocks noGrp="1"/>
          </p:cNvSpPr>
          <p:nvPr>
            <p:ph idx="1"/>
          </p:nvPr>
        </p:nvSpPr>
        <p:spPr bwMode="gray">
          <a:xfrm>
            <a:off x="481012" y="2060575"/>
            <a:ext cx="3529013" cy="4032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Fußzeilenplatzhalter 4"/>
          <p:cNvSpPr>
            <a:spLocks noGrp="1"/>
          </p:cNvSpPr>
          <p:nvPr>
            <p:ph type="ftr" sz="quarter" idx="11"/>
          </p:nvPr>
        </p:nvSpPr>
        <p:spPr bwMode="gray"/>
        <p:txBody>
          <a:body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7" name="Inhaltsplatzhalter 2"/>
          <p:cNvSpPr>
            <a:spLocks noGrp="1"/>
          </p:cNvSpPr>
          <p:nvPr>
            <p:ph idx="13"/>
          </p:nvPr>
        </p:nvSpPr>
        <p:spPr bwMode="gray">
          <a:xfrm>
            <a:off x="4297387" y="2060575"/>
            <a:ext cx="3600426" cy="4032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2"/>
          <p:cNvSpPr>
            <a:spLocks noGrp="1"/>
          </p:cNvSpPr>
          <p:nvPr>
            <p:ph idx="14"/>
          </p:nvPr>
        </p:nvSpPr>
        <p:spPr bwMode="gray">
          <a:xfrm>
            <a:off x="8185198" y="2060575"/>
            <a:ext cx="3529013" cy="4032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8" name="Inhaltsplatzhalter 2"/>
          <p:cNvSpPr>
            <a:spLocks noGrp="1"/>
          </p:cNvSpPr>
          <p:nvPr>
            <p:ph idx="15"/>
          </p:nvPr>
        </p:nvSpPr>
        <p:spPr bwMode="gray">
          <a:xfrm>
            <a:off x="480963" y="1628800"/>
            <a:ext cx="3529062"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10" name="Inhaltsplatzhalter 2"/>
          <p:cNvSpPr>
            <a:spLocks noGrp="1"/>
          </p:cNvSpPr>
          <p:nvPr>
            <p:ph idx="16"/>
          </p:nvPr>
        </p:nvSpPr>
        <p:spPr bwMode="gray">
          <a:xfrm>
            <a:off x="4297363" y="1628800"/>
            <a:ext cx="3600450"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11" name="Inhaltsplatzhalter 2"/>
          <p:cNvSpPr>
            <a:spLocks noGrp="1"/>
          </p:cNvSpPr>
          <p:nvPr>
            <p:ph idx="17"/>
          </p:nvPr>
        </p:nvSpPr>
        <p:spPr bwMode="gray">
          <a:xfrm>
            <a:off x="8185101" y="1628800"/>
            <a:ext cx="3529062"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Tree>
    <p:extLst>
      <p:ext uri="{BB962C8B-B14F-4D97-AF65-F5344CB8AC3E}">
        <p14:creationId xmlns:p14="http://schemas.microsoft.com/office/powerpoint/2010/main" val="2400658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ld mit Marginalie">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de-DE"/>
              <a:t>Mastertitelformat bearbeiten</a:t>
            </a:r>
          </a:p>
        </p:txBody>
      </p:sp>
      <p:sp>
        <p:nvSpPr>
          <p:cNvPr id="5" name="Fußzeilenplatzhalter 4"/>
          <p:cNvSpPr>
            <a:spLocks noGrp="1"/>
          </p:cNvSpPr>
          <p:nvPr>
            <p:ph type="ftr" sz="quarter" idx="11"/>
          </p:nvPr>
        </p:nvSpPr>
        <p:spPr bwMode="gray"/>
        <p:txBody>
          <a:bodyPr/>
          <a:lstStyle/>
          <a:p>
            <a:r>
              <a:rPr lang="de-DE"/>
              <a:t>Die fünf neurobiologischen Grundbedürfnisse| 13. 06.2023</a:t>
            </a:r>
          </a:p>
        </p:txBody>
      </p:sp>
      <p:sp>
        <p:nvSpPr>
          <p:cNvPr id="6" name="Foliennummernplatzhalter 5"/>
          <p:cNvSpPr>
            <a:spLocks noGrp="1"/>
          </p:cNvSpPr>
          <p:nvPr>
            <p:ph type="sldNum" sz="quarter" idx="12"/>
          </p:nvPr>
        </p:nvSpPr>
        <p:spPr bwMode="gray"/>
        <p:txBody>
          <a:bodyPr/>
          <a:lstStyle/>
          <a:p>
            <a:fld id="{CE82B8A1-0CCE-4815-9668-383D7DE7D8B4}" type="slidenum">
              <a:rPr lang="de-DE" smtClean="0"/>
              <a:t>‹Nr.›</a:t>
            </a:fld>
            <a:endParaRPr lang="de-DE"/>
          </a:p>
        </p:txBody>
      </p:sp>
      <p:sp>
        <p:nvSpPr>
          <p:cNvPr id="8" name="Bildplatzhalter 7"/>
          <p:cNvSpPr>
            <a:spLocks noGrp="1"/>
          </p:cNvSpPr>
          <p:nvPr>
            <p:ph type="pic" sz="quarter" idx="14"/>
          </p:nvPr>
        </p:nvSpPr>
        <p:spPr bwMode="gray">
          <a:xfrm>
            <a:off x="481013" y="2060574"/>
            <a:ext cx="9217025" cy="4032000"/>
          </a:xfrm>
        </p:spPr>
        <p:txBody>
          <a:bodyPr/>
          <a:lstStyle/>
          <a:p>
            <a:r>
              <a:rPr lang="de-DE"/>
              <a:t>Bild durch Klicken auf Symbol hinzufügen</a:t>
            </a:r>
          </a:p>
        </p:txBody>
      </p:sp>
      <p:sp>
        <p:nvSpPr>
          <p:cNvPr id="9" name="Inhaltsplatzhalter 2"/>
          <p:cNvSpPr>
            <a:spLocks noGrp="1"/>
          </p:cNvSpPr>
          <p:nvPr>
            <p:ph idx="1"/>
          </p:nvPr>
        </p:nvSpPr>
        <p:spPr bwMode="gray">
          <a:xfrm>
            <a:off x="480963" y="1628800"/>
            <a:ext cx="9215426" cy="288032"/>
          </a:xfrm>
        </p:spPr>
        <p:txBody>
          <a:bodyPr>
            <a:noAutofit/>
          </a:bodyPr>
          <a:lstStyle>
            <a:lvl1pPr marL="0">
              <a:spcBef>
                <a:spcPts val="0"/>
              </a:spcBef>
              <a:buFontTx/>
              <a:buNone/>
              <a:defRPr sz="2000">
                <a:latin typeface="+mj-lt"/>
              </a:defRPr>
            </a:lvl1pPr>
            <a:lvl2pPr marL="0">
              <a:spcBef>
                <a:spcPts val="0"/>
              </a:spcBef>
              <a:buFontTx/>
              <a:buNone/>
              <a:defRPr sz="2000">
                <a:latin typeface="+mj-lt"/>
              </a:defRPr>
            </a:lvl2pPr>
            <a:lvl3pPr marL="0" indent="0">
              <a:spcBef>
                <a:spcPts val="0"/>
              </a:spcBef>
              <a:buFontTx/>
              <a:buNone/>
              <a:defRPr sz="2000">
                <a:latin typeface="+mj-lt"/>
              </a:defRPr>
            </a:lvl3pPr>
            <a:lvl4pPr marL="0" indent="0">
              <a:spcBef>
                <a:spcPts val="0"/>
              </a:spcBef>
              <a:buFontTx/>
              <a:buNone/>
              <a:defRPr sz="2000">
                <a:latin typeface="+mj-lt"/>
              </a:defRPr>
            </a:lvl4pPr>
            <a:lvl5pPr marL="0" indent="0">
              <a:spcBef>
                <a:spcPts val="0"/>
              </a:spcBef>
              <a:buFontTx/>
              <a:buNone/>
              <a:defRPr sz="2000">
                <a:latin typeface="+mj-lt"/>
              </a:defRPr>
            </a:lvl5pPr>
            <a:lvl6pPr marL="0" indent="0">
              <a:spcBef>
                <a:spcPts val="0"/>
              </a:spcBef>
              <a:buFontTx/>
              <a:buNone/>
              <a:defRPr sz="2000">
                <a:latin typeface="+mj-lt"/>
              </a:defRPr>
            </a:lvl6pPr>
            <a:lvl7pPr marL="0" indent="0">
              <a:spcBef>
                <a:spcPts val="0"/>
              </a:spcBef>
              <a:buFontTx/>
              <a:buNone/>
              <a:defRPr sz="2000">
                <a:latin typeface="+mj-lt"/>
              </a:defRPr>
            </a:lvl7pPr>
            <a:lvl8pPr marL="0" indent="0">
              <a:spcBef>
                <a:spcPts val="0"/>
              </a:spcBef>
              <a:buFontTx/>
              <a:buNone/>
              <a:defRPr sz="2000">
                <a:latin typeface="+mj-lt"/>
              </a:defRPr>
            </a:lvl8pPr>
            <a:lvl9pPr marL="0" indent="0">
              <a:spcBef>
                <a:spcPts val="0"/>
              </a:spcBef>
              <a:buFontTx/>
              <a:buNone/>
              <a:defRPr sz="2000">
                <a:latin typeface="+mj-lt"/>
              </a:defRPr>
            </a:lvl9pPr>
          </a:lstStyle>
          <a:p>
            <a:pPr lvl="0"/>
            <a:r>
              <a:rPr lang="de-DE"/>
              <a:t>Mastertextformat bearbeiten</a:t>
            </a:r>
          </a:p>
        </p:txBody>
      </p:sp>
      <p:sp>
        <p:nvSpPr>
          <p:cNvPr id="11" name="Inhaltsplatzhalter 2"/>
          <p:cNvSpPr>
            <a:spLocks noGrp="1"/>
          </p:cNvSpPr>
          <p:nvPr>
            <p:ph idx="13"/>
          </p:nvPr>
        </p:nvSpPr>
        <p:spPr bwMode="gray">
          <a:xfrm>
            <a:off x="9985424" y="2060574"/>
            <a:ext cx="1728787" cy="4032251"/>
          </a:xfrm>
        </p:spPr>
        <p:txBody>
          <a:bodyPr>
            <a:noAutofit/>
          </a:bodyPr>
          <a:lstStyle>
            <a:lvl1pPr>
              <a:defRPr sz="1400"/>
            </a:lvl1pPr>
            <a:lvl2pPr>
              <a:defRPr sz="1400"/>
            </a:lvl2pPr>
            <a:lvl3pPr marL="216000">
              <a:defRPr sz="1400"/>
            </a:lvl3pPr>
            <a:lvl4pPr marL="432000">
              <a:defRPr sz="1400"/>
            </a:lvl4pPr>
            <a:lvl5pPr marL="648000">
              <a:defRPr sz="1400"/>
            </a:lvl5pPr>
            <a:lvl6pPr marL="864000">
              <a:defRPr sz="1400"/>
            </a:lvl6pPr>
            <a:lvl7pPr marL="1080000">
              <a:defRPr sz="1400"/>
            </a:lvl7pPr>
            <a:lvl8pPr marL="1080000">
              <a:defRPr sz="1400"/>
            </a:lvl8pPr>
            <a:lvl9pPr marL="1080000">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757748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7" name="Objekt 6" hidden="1"/>
          <p:cNvGraphicFramePr>
            <a:graphicFrameLocks noChangeAspect="1"/>
          </p:cNvGraphicFramePr>
          <p:nvPr userDrawn="1">
            <p:custDataLst>
              <p:tags r:id="rId17"/>
            </p:custDataLst>
            <p:extLst>
              <p:ext uri="{D42A27DB-BD31-4B8C-83A1-F6EECF244321}">
                <p14:modId xmlns:p14="http://schemas.microsoft.com/office/powerpoint/2010/main" val="45677147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Folie" r:id="rId18" imgW="306" imgH="306" progId="TCLayout.ActiveDocument.1">
                  <p:embed/>
                </p:oleObj>
              </mc:Choice>
              <mc:Fallback>
                <p:oleObj name="think-cell Folie" r:id="rId18" imgW="306" imgH="306" progId="TCLayout.ActiveDocument.1">
                  <p:embed/>
                  <p:pic>
                    <p:nvPicPr>
                      <p:cNvPr id="7" name="Objekt 6" hidden="1"/>
                      <p:cNvPicPr/>
                      <p:nvPr/>
                    </p:nvPicPr>
                    <p:blipFill>
                      <a:blip r:embed="rId19"/>
                      <a:stretch>
                        <a:fillRect/>
                      </a:stretch>
                    </p:blipFill>
                    <p:spPr>
                      <a:xfrm>
                        <a:off x="1588" y="1588"/>
                        <a:ext cx="1587" cy="1587"/>
                      </a:xfrm>
                      <a:prstGeom prst="rect">
                        <a:avLst/>
                      </a:prstGeom>
                    </p:spPr>
                  </p:pic>
                </p:oleObj>
              </mc:Fallback>
            </mc:AlternateContent>
          </a:graphicData>
        </a:graphic>
      </p:graphicFrame>
      <p:sp>
        <p:nvSpPr>
          <p:cNvPr id="2" name="Titelplatzhalter 1"/>
          <p:cNvSpPr>
            <a:spLocks noGrp="1"/>
          </p:cNvSpPr>
          <p:nvPr>
            <p:ph type="title"/>
          </p:nvPr>
        </p:nvSpPr>
        <p:spPr bwMode="gray">
          <a:xfrm>
            <a:off x="481013" y="404664"/>
            <a:ext cx="9217025" cy="720874"/>
          </a:xfrm>
          <a:prstGeom prst="rect">
            <a:avLst/>
          </a:prstGeom>
        </p:spPr>
        <p:txBody>
          <a:bodyPr vert="horz" lIns="0" tIns="0" rIns="0" bIns="0" rtlCol="0" anchor="t">
            <a:noAutofit/>
          </a:bodyPr>
          <a:lstStyle/>
          <a:p>
            <a:r>
              <a:rPr lang="de-DE"/>
              <a:t>Titelmasterformat durch Klicken bearbeiten</a:t>
            </a:r>
          </a:p>
        </p:txBody>
      </p:sp>
      <p:sp>
        <p:nvSpPr>
          <p:cNvPr id="3" name="Textplatzhalter 2"/>
          <p:cNvSpPr>
            <a:spLocks noGrp="1"/>
          </p:cNvSpPr>
          <p:nvPr>
            <p:ph type="body" idx="1"/>
          </p:nvPr>
        </p:nvSpPr>
        <p:spPr bwMode="gray">
          <a:xfrm>
            <a:off x="481013" y="1628775"/>
            <a:ext cx="9217025" cy="4464521"/>
          </a:xfrm>
          <a:prstGeom prst="rect">
            <a:avLst/>
          </a:prstGeom>
        </p:spPr>
        <p:txBody>
          <a:bodyPr vert="horz" lIns="0" tIns="0" rIns="0" bIns="0" rtlCol="0">
            <a:noAutofit/>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a:p>
            <a:pPr lvl="5"/>
            <a:r>
              <a:rPr lang="de-DE"/>
              <a:t>6</a:t>
            </a:r>
          </a:p>
          <a:p>
            <a:pPr lvl="6"/>
            <a:r>
              <a:rPr lang="de-DE"/>
              <a:t>7</a:t>
            </a:r>
          </a:p>
          <a:p>
            <a:pPr lvl="7"/>
            <a:r>
              <a:rPr lang="de-DE"/>
              <a:t>8</a:t>
            </a:r>
          </a:p>
          <a:p>
            <a:pPr lvl="8"/>
            <a:r>
              <a:rPr lang="de-DE"/>
              <a:t>9</a:t>
            </a:r>
          </a:p>
        </p:txBody>
      </p:sp>
      <p:sp>
        <p:nvSpPr>
          <p:cNvPr id="5" name="Fußzeilenplatzhalter 4"/>
          <p:cNvSpPr>
            <a:spLocks noGrp="1"/>
          </p:cNvSpPr>
          <p:nvPr>
            <p:ph type="ftr" sz="quarter" idx="3"/>
          </p:nvPr>
        </p:nvSpPr>
        <p:spPr bwMode="gray">
          <a:xfrm>
            <a:off x="1199567" y="6308725"/>
            <a:ext cx="8498420" cy="144611"/>
          </a:xfrm>
          <a:prstGeom prst="rect">
            <a:avLst/>
          </a:prstGeom>
        </p:spPr>
        <p:txBody>
          <a:bodyPr vert="horz" lIns="0" tIns="0" rIns="0" bIns="0" rtlCol="0" anchor="t"/>
          <a:lstStyle>
            <a:lvl1pPr algn="l">
              <a:defRPr sz="700">
                <a:solidFill>
                  <a:schemeClr val="tx1">
                    <a:tint val="75000"/>
                  </a:schemeClr>
                </a:solidFill>
              </a:defRPr>
            </a:lvl1pPr>
          </a:lstStyle>
          <a:p>
            <a:r>
              <a:rPr lang="de-DE"/>
              <a:t>Die fünf neurobiologischen Grundbedürfnisse| 13. 06.2023</a:t>
            </a:r>
          </a:p>
        </p:txBody>
      </p:sp>
      <p:sp>
        <p:nvSpPr>
          <p:cNvPr id="6" name="Foliennummernplatzhalter 5"/>
          <p:cNvSpPr>
            <a:spLocks noGrp="1"/>
          </p:cNvSpPr>
          <p:nvPr>
            <p:ph type="sldNum" sz="quarter" idx="4"/>
          </p:nvPr>
        </p:nvSpPr>
        <p:spPr bwMode="gray">
          <a:xfrm>
            <a:off x="11138147" y="6309320"/>
            <a:ext cx="576064" cy="144000"/>
          </a:xfrm>
          <a:prstGeom prst="rect">
            <a:avLst/>
          </a:prstGeom>
        </p:spPr>
        <p:txBody>
          <a:bodyPr vert="horz" lIns="0" tIns="0" rIns="0" bIns="0" rtlCol="0" anchor="t"/>
          <a:lstStyle>
            <a:lvl1pPr algn="r">
              <a:defRPr sz="700">
                <a:solidFill>
                  <a:schemeClr val="tx1">
                    <a:tint val="75000"/>
                  </a:schemeClr>
                </a:solidFill>
              </a:defRPr>
            </a:lvl1pPr>
          </a:lstStyle>
          <a:p>
            <a:fld id="{CE82B8A1-0CCE-4815-9668-383D7DE7D8B4}" type="slidenum">
              <a:rPr lang="de-DE" smtClean="0"/>
              <a:pPr/>
              <a:t>‹Nr.›</a:t>
            </a:fld>
            <a:endParaRPr lang="de-DE"/>
          </a:p>
        </p:txBody>
      </p:sp>
      <p:sp>
        <p:nvSpPr>
          <p:cNvPr id="8" name="Rechteck 7"/>
          <p:cNvSpPr/>
          <p:nvPr userDrawn="1"/>
        </p:nvSpPr>
        <p:spPr bwMode="gray">
          <a:xfrm>
            <a:off x="481013" y="6306939"/>
            <a:ext cx="408955" cy="14401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l"/>
            <a:r>
              <a:rPr lang="de-DE" sz="700">
                <a:solidFill>
                  <a:schemeClr val="tx1"/>
                </a:solidFill>
                <a:latin typeface="+mj-lt"/>
              </a:rPr>
              <a:t>© GROWPORT | </a:t>
            </a:r>
          </a:p>
        </p:txBody>
      </p:sp>
      <p:cxnSp>
        <p:nvCxnSpPr>
          <p:cNvPr id="12" name="Gerade Verbindung 11"/>
          <p:cNvCxnSpPr/>
          <p:nvPr userDrawn="1"/>
        </p:nvCxnSpPr>
        <p:spPr bwMode="gray">
          <a:xfrm>
            <a:off x="11138147" y="6237312"/>
            <a:ext cx="576064" cy="0"/>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15" name="Gruppieren 14"/>
          <p:cNvGrpSpPr/>
          <p:nvPr userDrawn="1"/>
        </p:nvGrpSpPr>
        <p:grpSpPr bwMode="gray">
          <a:xfrm>
            <a:off x="-239117" y="-315400"/>
            <a:ext cx="11953328" cy="6408696"/>
            <a:chOff x="-239117" y="-315400"/>
            <a:chExt cx="11953328" cy="6408696"/>
          </a:xfrm>
        </p:grpSpPr>
        <p:cxnSp>
          <p:nvCxnSpPr>
            <p:cNvPr id="14" name="Gerade Verbindung 13"/>
            <p:cNvCxnSpPr/>
            <p:nvPr userDrawn="1"/>
          </p:nvCxnSpPr>
          <p:spPr bwMode="gray">
            <a:xfrm>
              <a:off x="480963"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userDrawn="1"/>
          </p:nvCxnSpPr>
          <p:spPr bwMode="gray">
            <a:xfrm>
              <a:off x="4009355" y="-315400"/>
              <a:ext cx="0" cy="144000"/>
            </a:xfrm>
            <a:prstGeom prst="line">
              <a:avLst/>
            </a:prstGeom>
            <a:ln w="63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userDrawn="1"/>
          </p:nvCxnSpPr>
          <p:spPr bwMode="gray">
            <a:xfrm>
              <a:off x="4297387" y="-315400"/>
              <a:ext cx="0" cy="144000"/>
            </a:xfrm>
            <a:prstGeom prst="line">
              <a:avLst/>
            </a:prstGeom>
            <a:ln w="63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userDrawn="1"/>
          </p:nvCxnSpPr>
          <p:spPr bwMode="gray">
            <a:xfrm>
              <a:off x="5953571"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 Verbindung 18"/>
            <p:cNvCxnSpPr/>
            <p:nvPr userDrawn="1"/>
          </p:nvCxnSpPr>
          <p:spPr bwMode="gray">
            <a:xfrm>
              <a:off x="6241603"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userDrawn="1"/>
          </p:nvCxnSpPr>
          <p:spPr bwMode="gray">
            <a:xfrm>
              <a:off x="7897787" y="-315400"/>
              <a:ext cx="0" cy="144000"/>
            </a:xfrm>
            <a:prstGeom prst="line">
              <a:avLst/>
            </a:prstGeom>
            <a:ln w="63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Gerade Verbindung 20"/>
            <p:cNvCxnSpPr/>
            <p:nvPr userDrawn="1"/>
          </p:nvCxnSpPr>
          <p:spPr bwMode="gray">
            <a:xfrm>
              <a:off x="8185819" y="-315400"/>
              <a:ext cx="0" cy="144000"/>
            </a:xfrm>
            <a:prstGeom prst="line">
              <a:avLst/>
            </a:prstGeom>
            <a:ln w="63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2" name="Gerade Verbindung 21"/>
            <p:cNvCxnSpPr/>
            <p:nvPr userDrawn="1"/>
          </p:nvCxnSpPr>
          <p:spPr bwMode="gray">
            <a:xfrm>
              <a:off x="11714211"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userDrawn="1"/>
          </p:nvCxnSpPr>
          <p:spPr bwMode="gray">
            <a:xfrm>
              <a:off x="9697987"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Gerade Verbindung 23"/>
            <p:cNvCxnSpPr/>
            <p:nvPr userDrawn="1"/>
          </p:nvCxnSpPr>
          <p:spPr bwMode="gray">
            <a:xfrm>
              <a:off x="9986019" y="-315400"/>
              <a:ext cx="0" cy="144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Gerade Verbindung 24"/>
            <p:cNvCxnSpPr/>
            <p:nvPr userDrawn="1"/>
          </p:nvCxnSpPr>
          <p:spPr bwMode="gray">
            <a:xfrm>
              <a:off x="-239117" y="1628800"/>
              <a:ext cx="14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Gerade Verbindung 25"/>
            <p:cNvCxnSpPr/>
            <p:nvPr userDrawn="1"/>
          </p:nvCxnSpPr>
          <p:spPr bwMode="gray">
            <a:xfrm>
              <a:off x="-239117" y="6093296"/>
              <a:ext cx="14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userDrawn="1"/>
          </p:nvCxnSpPr>
          <p:spPr bwMode="gray">
            <a:xfrm>
              <a:off x="-239117" y="2060575"/>
              <a:ext cx="14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76" name="Picture 52" descr="K:\Grow\02_Corporate\01_Logo\Office\Growport_RGB_pos_M_1.png"/>
          <p:cNvPicPr>
            <a:picLocks noChangeAspect="1" noChangeArrowheads="1"/>
          </p:cNvPicPr>
          <p:nvPr userDrawn="1"/>
        </p:nvPicPr>
        <p:blipFill>
          <a:blip r:embed="rId20" cstate="screen">
            <a:extLst>
              <a:ext uri="{28A0092B-C50C-407E-A947-70E740481C1C}">
                <a14:useLocalDpi xmlns:a14="http://schemas.microsoft.com/office/drawing/2010/main"/>
              </a:ext>
            </a:extLst>
          </a:blip>
          <a:srcRect/>
          <a:stretch>
            <a:fillRect/>
          </a:stretch>
        </p:blipFill>
        <p:spPr bwMode="auto">
          <a:xfrm>
            <a:off x="9985375" y="489268"/>
            <a:ext cx="1728000" cy="45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894697"/>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7" r:id="rId3"/>
    <p:sldLayoutId id="2147483666" r:id="rId4"/>
    <p:sldLayoutId id="2147483669" r:id="rId5"/>
    <p:sldLayoutId id="2147483650" r:id="rId6"/>
    <p:sldLayoutId id="2147483661" r:id="rId7"/>
    <p:sldLayoutId id="2147483662" r:id="rId8"/>
    <p:sldLayoutId id="2147483663" r:id="rId9"/>
    <p:sldLayoutId id="2147483664" r:id="rId10"/>
    <p:sldLayoutId id="2147483665" r:id="rId11"/>
    <p:sldLayoutId id="2147483668" r:id="rId12"/>
    <p:sldLayoutId id="2147483654" r:id="rId13"/>
    <p:sldLayoutId id="2147483655" r:id="rId14"/>
    <p:sldLayoutId id="2147483670" r:id="rId15"/>
  </p:sldLayoutIdLst>
  <p:hf hdr="0" dt="0"/>
  <p:txStyles>
    <p:titleStyle>
      <a:lvl1pPr algn="l" defTabSz="914400" rtl="0" eaLnBrk="1" latinLnBrk="0" hangingPunct="1">
        <a:lnSpc>
          <a:spcPct val="90000"/>
        </a:lnSpc>
        <a:spcBef>
          <a:spcPct val="0"/>
        </a:spcBef>
        <a:buNone/>
        <a:defRPr sz="2800" kern="1200">
          <a:solidFill>
            <a:schemeClr val="tx2"/>
          </a:solidFill>
          <a:latin typeface="+mj-lt"/>
          <a:ea typeface="+mj-ea"/>
          <a:cs typeface="+mj-cs"/>
        </a:defRPr>
      </a:lvl1pPr>
    </p:titleStyle>
    <p:bodyStyle>
      <a:lvl1pPr marL="0" indent="0" algn="l" defTabSz="914400" rtl="0" eaLnBrk="1" latinLnBrk="0" hangingPunct="1">
        <a:spcBef>
          <a:spcPts val="1200"/>
        </a:spcBef>
        <a:buFont typeface="Arial" panose="020B0604020202020204" pitchFamily="34" charset="0"/>
        <a:buNone/>
        <a:defRPr sz="2000" kern="1200">
          <a:solidFill>
            <a:schemeClr val="tx1"/>
          </a:solidFill>
          <a:latin typeface="+mj-lt"/>
          <a:ea typeface="+mn-ea"/>
          <a:cs typeface="+mn-cs"/>
        </a:defRPr>
      </a:lvl1pPr>
      <a:lvl2pPr marL="0" indent="0" algn="l" defTabSz="914400" rtl="0" eaLnBrk="1" latinLnBrk="0" hangingPunct="1">
        <a:spcBef>
          <a:spcPts val="0"/>
        </a:spcBef>
        <a:buFont typeface="Gill Sans MT Pro Light" pitchFamily="34" charset="0"/>
        <a:buNone/>
        <a:defRPr sz="1800" kern="1200">
          <a:solidFill>
            <a:schemeClr val="tx1"/>
          </a:solidFill>
          <a:latin typeface="+mn-lt"/>
          <a:ea typeface="+mn-ea"/>
          <a:cs typeface="+mn-cs"/>
        </a:defRPr>
      </a:lvl2pPr>
      <a:lvl3pPr marL="576000" indent="-144000" algn="l" defTabSz="914400" rtl="0" eaLnBrk="1" latinLnBrk="0" hangingPunct="1">
        <a:spcBef>
          <a:spcPts val="0"/>
        </a:spcBef>
        <a:buClr>
          <a:schemeClr val="tx2"/>
        </a:buClr>
        <a:buFont typeface="Gill Sans MT Pro Light" pitchFamily="34" charset="0"/>
        <a:buChar char="-"/>
        <a:defRPr sz="1800" kern="1200">
          <a:solidFill>
            <a:schemeClr val="tx1"/>
          </a:solidFill>
          <a:latin typeface="+mn-lt"/>
          <a:ea typeface="+mn-ea"/>
          <a:cs typeface="+mn-cs"/>
        </a:defRPr>
      </a:lvl3pPr>
      <a:lvl4pPr marL="1008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4pPr>
      <a:lvl5pPr marL="1440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5pPr>
      <a:lvl6pPr marL="1872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6pPr>
      <a:lvl7pPr marL="2304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7pPr>
      <a:lvl8pPr marL="2304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8pPr>
      <a:lvl9pPr marL="2304000" indent="-144000" algn="l" defTabSz="914400" rtl="0" eaLnBrk="1" latinLnBrk="0" hangingPunct="1">
        <a:spcBef>
          <a:spcPts val="0"/>
        </a:spcBef>
        <a:buFont typeface="Gill Sans MT Pro Light"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K_Ztn-DVPos" TargetMode="External"/><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11B24F4D-ED51-5DB4-6EC2-5E6656A22BDF}"/>
              </a:ext>
            </a:extLst>
          </p:cNvPr>
          <p:cNvSpPr>
            <a:spLocks noGrp="1"/>
          </p:cNvSpPr>
          <p:nvPr>
            <p:ph type="title"/>
          </p:nvPr>
        </p:nvSpPr>
        <p:spPr>
          <a:xfrm>
            <a:off x="481013" y="404664"/>
            <a:ext cx="9502231" cy="720874"/>
          </a:xfrm>
        </p:spPr>
        <p:txBody>
          <a:bodyPr/>
          <a:lstStyle/>
          <a:p>
            <a:r>
              <a:rPr lang="de-DE" dirty="0"/>
              <a:t>PE</a:t>
            </a:r>
            <a:r>
              <a:rPr lang="de-DE" dirty="0">
                <a:solidFill>
                  <a:schemeClr val="bg2"/>
                </a:solidFill>
              </a:rPr>
              <a:t>R</a:t>
            </a:r>
            <a:r>
              <a:rPr lang="de-DE" dirty="0"/>
              <a:t>MA – Fokus auf </a:t>
            </a:r>
            <a:r>
              <a:rPr lang="de-DE" dirty="0" err="1"/>
              <a:t>Relationships</a:t>
            </a:r>
            <a:r>
              <a:rPr lang="de-DE" dirty="0"/>
              <a:t> (Beziehungen)</a:t>
            </a:r>
            <a:br>
              <a:rPr lang="de-DE" dirty="0"/>
            </a:br>
            <a:r>
              <a:rPr lang="de-DE" dirty="0"/>
              <a:t>aus den 5 Bereichen für Wohlbefinden und Glück</a:t>
            </a:r>
            <a:endParaRPr lang="de-DE" sz="2200" dirty="0"/>
          </a:p>
        </p:txBody>
      </p:sp>
      <p:sp>
        <p:nvSpPr>
          <p:cNvPr id="5" name="Foliennummernplatzhalter 4">
            <a:extLst>
              <a:ext uri="{FF2B5EF4-FFF2-40B4-BE49-F238E27FC236}">
                <a16:creationId xmlns:a16="http://schemas.microsoft.com/office/drawing/2014/main" id="{2FF5D635-F3C1-BD54-58F1-F1DAB0B2EC09}"/>
              </a:ext>
            </a:extLst>
          </p:cNvPr>
          <p:cNvSpPr>
            <a:spLocks noGrp="1"/>
          </p:cNvSpPr>
          <p:nvPr>
            <p:ph type="sldNum" sz="quarter" idx="12"/>
          </p:nvPr>
        </p:nvSpPr>
        <p:spPr/>
        <p:txBody>
          <a:bodyPr/>
          <a:lstStyle/>
          <a:p>
            <a:fld id="{CE82B8A1-0CCE-4815-9668-383D7DE7D8B4}" type="slidenum">
              <a:rPr lang="de-DE" smtClean="0"/>
              <a:t>1</a:t>
            </a:fld>
            <a:endParaRPr lang="de-DE"/>
          </a:p>
        </p:txBody>
      </p:sp>
      <p:graphicFrame>
        <p:nvGraphicFramePr>
          <p:cNvPr id="7" name="Tabelle 6">
            <a:extLst>
              <a:ext uri="{FF2B5EF4-FFF2-40B4-BE49-F238E27FC236}">
                <a16:creationId xmlns:a16="http://schemas.microsoft.com/office/drawing/2014/main" id="{C3E3BEC5-CEE6-CFCB-BCB7-2ACC8291B924}"/>
              </a:ext>
            </a:extLst>
          </p:cNvPr>
          <p:cNvGraphicFramePr>
            <a:graphicFrameLocks noGrp="1"/>
          </p:cNvGraphicFramePr>
          <p:nvPr>
            <p:extLst>
              <p:ext uri="{D42A27DB-BD31-4B8C-83A1-F6EECF244321}">
                <p14:modId xmlns:p14="http://schemas.microsoft.com/office/powerpoint/2010/main" val="3448148047"/>
              </p:ext>
            </p:extLst>
          </p:nvPr>
        </p:nvGraphicFramePr>
        <p:xfrm>
          <a:off x="481014" y="1263462"/>
          <a:ext cx="2863435" cy="4953000"/>
        </p:xfrm>
        <a:graphic>
          <a:graphicData uri="http://schemas.openxmlformats.org/drawingml/2006/table">
            <a:tbl>
              <a:tblPr firstRow="1" bandRow="1">
                <a:tableStyleId>{5940675A-B579-460E-94D1-54222C63F5DA}</a:tableStyleId>
              </a:tblPr>
              <a:tblGrid>
                <a:gridCol w="215296">
                  <a:extLst>
                    <a:ext uri="{9D8B030D-6E8A-4147-A177-3AD203B41FA5}">
                      <a16:colId xmlns:a16="http://schemas.microsoft.com/office/drawing/2014/main" val="2761211775"/>
                    </a:ext>
                  </a:extLst>
                </a:gridCol>
                <a:gridCol w="264814">
                  <a:extLst>
                    <a:ext uri="{9D8B030D-6E8A-4147-A177-3AD203B41FA5}">
                      <a16:colId xmlns:a16="http://schemas.microsoft.com/office/drawing/2014/main" val="190131799"/>
                    </a:ext>
                  </a:extLst>
                </a:gridCol>
                <a:gridCol w="264814">
                  <a:extLst>
                    <a:ext uri="{9D8B030D-6E8A-4147-A177-3AD203B41FA5}">
                      <a16:colId xmlns:a16="http://schemas.microsoft.com/office/drawing/2014/main" val="1246566526"/>
                    </a:ext>
                  </a:extLst>
                </a:gridCol>
                <a:gridCol w="1324069">
                  <a:extLst>
                    <a:ext uri="{9D8B030D-6E8A-4147-A177-3AD203B41FA5}">
                      <a16:colId xmlns:a16="http://schemas.microsoft.com/office/drawing/2014/main" val="321875682"/>
                    </a:ext>
                  </a:extLst>
                </a:gridCol>
                <a:gridCol w="264814">
                  <a:extLst>
                    <a:ext uri="{9D8B030D-6E8A-4147-A177-3AD203B41FA5}">
                      <a16:colId xmlns:a16="http://schemas.microsoft.com/office/drawing/2014/main" val="541256044"/>
                    </a:ext>
                  </a:extLst>
                </a:gridCol>
                <a:gridCol w="264814">
                  <a:extLst>
                    <a:ext uri="{9D8B030D-6E8A-4147-A177-3AD203B41FA5}">
                      <a16:colId xmlns:a16="http://schemas.microsoft.com/office/drawing/2014/main" val="2055600406"/>
                    </a:ext>
                  </a:extLst>
                </a:gridCol>
                <a:gridCol w="264814">
                  <a:extLst>
                    <a:ext uri="{9D8B030D-6E8A-4147-A177-3AD203B41FA5}">
                      <a16:colId xmlns:a16="http://schemas.microsoft.com/office/drawing/2014/main" val="2189451807"/>
                    </a:ext>
                  </a:extLst>
                </a:gridCol>
              </a:tblGrid>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ctr"/>
                      <a:r>
                        <a:rPr lang="de-DE" sz="1900" dirty="0">
                          <a:solidFill>
                            <a:schemeClr val="tx1"/>
                          </a:solidFill>
                          <a:latin typeface="+mj-lt"/>
                        </a:rPr>
                        <a:t>P</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523794664"/>
                  </a:ext>
                </a:extLst>
              </a:tr>
              <a:tr h="230037">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baseline="0" dirty="0">
                          <a:solidFill>
                            <a:schemeClr val="bg1"/>
                          </a:solidFill>
                        </a:rPr>
                        <a:t>Positive </a:t>
                      </a:r>
                      <a:r>
                        <a:rPr lang="de-DE" sz="1300" b="0" baseline="0" dirty="0" err="1">
                          <a:solidFill>
                            <a:schemeClr val="bg1"/>
                          </a:solidFill>
                        </a:rPr>
                        <a:t>Emotions</a:t>
                      </a:r>
                      <a:endParaRPr lang="en-US" sz="1300" b="0" dirty="0">
                        <a:solidFill>
                          <a:schemeClr val="bg1"/>
                        </a:solidFill>
                        <a:latin typeface="Gill Sans MT Pro Light" panose="020B03020201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r"/>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364316937"/>
                  </a:ext>
                </a:extLst>
              </a:tr>
              <a:tr h="205822">
                <a:tc gridSpan="7">
                  <a:txBody>
                    <a:bodyPr/>
                    <a:lstStyle/>
                    <a:p>
                      <a:pPr algn="ctr"/>
                      <a:endParaRPr lang="de-DE" sz="1100" dirty="0">
                        <a:solidFill>
                          <a:schemeClr val="tx1"/>
                        </a:solidFill>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E</a:t>
                      </a:r>
                      <a:endParaRPr lang="de-DE" sz="1900" kern="1200" dirty="0">
                        <a:solidFill>
                          <a:schemeClr val="tx1"/>
                        </a:solidFill>
                        <a:latin typeface="+mj-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7216511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Engagement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236400679"/>
                  </a:ext>
                </a:extLst>
              </a:tr>
              <a:tr h="205822">
                <a:tc gridSpan="7">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302680">
                <a:tc>
                  <a:txBody>
                    <a:bodyPr/>
                    <a:lstStyle/>
                    <a:p>
                      <a:endParaRPr lang="de-DE" dirty="0"/>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noProof="0" dirty="0">
                          <a:solidFill>
                            <a:schemeClr val="tx1"/>
                          </a:solidFill>
                          <a:latin typeface="+mj-lt"/>
                          <a:ea typeface="+mn-ea"/>
                          <a:cs typeface="+mn-cs"/>
                        </a:rPr>
                        <a:t>R</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38100" cap="flat" cmpd="sng" algn="ctr">
                      <a:solidFill>
                        <a:schemeClr val="bg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Relationships</a:t>
                      </a:r>
                      <a:endParaRPr lang="en-US" sz="1300" b="0" kern="1200" baseline="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205822">
                <a:tc gridSpan="7">
                  <a:txBody>
                    <a:bodyPr/>
                    <a:lstStyle/>
                    <a:p>
                      <a:pPr algn="ctr"/>
                      <a:r>
                        <a:rPr lang="de-DE" sz="1100" dirty="0">
                          <a:latin typeface="+mj-lt"/>
                        </a:rPr>
                        <a:t>Ziel: Positive Beziehungen gestalten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38100" cap="flat" cmpd="sng" algn="ctr">
                      <a:solidFill>
                        <a:schemeClr val="bg2"/>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r h="302680">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M</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l" defTabSz="914400" rtl="0" eaLnBrk="1" latinLnBrk="0" hangingPunct="1"/>
                      <a:endParaRPr lang="de-DE" sz="1100" kern="1200" dirty="0">
                        <a:solidFill>
                          <a:schemeClr val="tx1"/>
                        </a:solidFill>
                        <a:latin typeface="+mn-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616189087"/>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Meaning</a:t>
                      </a:r>
                      <a:endParaRPr lang="en-US" sz="1300" b="0" kern="1200" baseline="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883731464"/>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3962607133"/>
                  </a:ext>
                </a:extLst>
              </a:tr>
              <a:tr h="302680">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dirty="0">
                          <a:solidFill>
                            <a:schemeClr val="tx1"/>
                          </a:solidFill>
                          <a:latin typeface="+mj-lt"/>
                          <a:ea typeface="+mn-ea"/>
                          <a:cs typeface="+mn-cs"/>
                        </a:rPr>
                        <a:t>A</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15491344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Achievements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725048833"/>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69827824"/>
                  </a:ext>
                </a:extLst>
              </a:tr>
            </a:tbl>
          </a:graphicData>
        </a:graphic>
      </p:graphicFrame>
      <p:pic>
        <p:nvPicPr>
          <p:cNvPr id="11" name="Grafik 10" descr="Ein Bild, das Person, Kleidung, Menschliches Gesicht, Lächeln enthält.&#10;&#10;Automatisch generierte Beschreibung">
            <a:extLst>
              <a:ext uri="{FF2B5EF4-FFF2-40B4-BE49-F238E27FC236}">
                <a16:creationId xmlns:a16="http://schemas.microsoft.com/office/drawing/2014/main" id="{F9FA61B1-147E-E5BC-4A6C-05CEE662B3E4}"/>
              </a:ext>
            </a:extLst>
          </p:cNvPr>
          <p:cNvPicPr>
            <a:picLocks noChangeAspect="1"/>
          </p:cNvPicPr>
          <p:nvPr/>
        </p:nvPicPr>
        <p:blipFill>
          <a:blip r:embed="rId2"/>
          <a:stretch>
            <a:fillRect/>
          </a:stretch>
        </p:blipFill>
        <p:spPr>
          <a:xfrm>
            <a:off x="4296902" y="1263462"/>
            <a:ext cx="7417259" cy="4946878"/>
          </a:xfrm>
          <a:prstGeom prst="rect">
            <a:avLst/>
          </a:prstGeom>
        </p:spPr>
      </p:pic>
      <p:sp>
        <p:nvSpPr>
          <p:cNvPr id="12" name="Textfeld 11">
            <a:hlinkClick r:id="rId3"/>
            <a:extLst>
              <a:ext uri="{FF2B5EF4-FFF2-40B4-BE49-F238E27FC236}">
                <a16:creationId xmlns:a16="http://schemas.microsoft.com/office/drawing/2014/main" id="{F2CD4ED7-D52D-6890-740F-004B05B0C1B2}"/>
              </a:ext>
            </a:extLst>
          </p:cNvPr>
          <p:cNvSpPr txBox="1"/>
          <p:nvPr/>
        </p:nvSpPr>
        <p:spPr bwMode="gray">
          <a:xfrm>
            <a:off x="7853820" y="4371584"/>
            <a:ext cx="3760134" cy="1707092"/>
          </a:xfrm>
          <a:prstGeom prst="rect">
            <a:avLst/>
          </a:prstGeom>
          <a:solidFill>
            <a:schemeClr val="bg1"/>
          </a:solidFill>
          <a:ln w="38100">
            <a:solidFill>
              <a:schemeClr val="tx2"/>
            </a:solidFill>
          </a:ln>
        </p:spPr>
        <p:txBody>
          <a:bodyPr wrap="square" lIns="0" tIns="0" rIns="0" bIns="0" rtlCol="0" anchor="ctr">
            <a:noAutofit/>
          </a:bodyPr>
          <a:lstStyle/>
          <a:p>
            <a:pPr algn="ctr">
              <a:buClr>
                <a:schemeClr val="tx1"/>
              </a:buClr>
            </a:pPr>
            <a:r>
              <a:rPr lang="de-DE" b="1" dirty="0">
                <a:solidFill>
                  <a:srgbClr val="818387"/>
                </a:solidFill>
                <a:hlinkClick r:id="rId3">
                  <a:extLst>
                    <a:ext uri="{A12FA001-AC4F-418D-AE19-62706E023703}">
                      <ahyp:hlinkClr xmlns:ahyp="http://schemas.microsoft.com/office/drawing/2018/hyperlinkcolor" val="tx"/>
                    </a:ext>
                  </a:extLst>
                </a:hlinkClick>
              </a:rPr>
              <a:t>Hier Klicken für: Link zur Erklärung von </a:t>
            </a:r>
            <a:r>
              <a:rPr lang="de-DE" b="1" dirty="0" err="1">
                <a:solidFill>
                  <a:srgbClr val="818387"/>
                </a:solidFill>
                <a:hlinkClick r:id="rId3">
                  <a:extLst>
                    <a:ext uri="{A12FA001-AC4F-418D-AE19-62706E023703}">
                      <ahyp:hlinkClr xmlns:ahyp="http://schemas.microsoft.com/office/drawing/2018/hyperlinkcolor" val="tx"/>
                    </a:ext>
                  </a:extLst>
                </a:hlinkClick>
              </a:rPr>
              <a:t>Perma</a:t>
            </a:r>
            <a:r>
              <a:rPr lang="de-DE" b="1" dirty="0">
                <a:solidFill>
                  <a:srgbClr val="FFC000"/>
                </a:solidFill>
                <a:hlinkClick r:id="rId3">
                  <a:extLst>
                    <a:ext uri="{A12FA001-AC4F-418D-AE19-62706E023703}">
                      <ahyp:hlinkClr xmlns:ahyp="http://schemas.microsoft.com/office/drawing/2018/hyperlinkcolor" val="tx"/>
                    </a:ext>
                  </a:extLst>
                </a:hlinkClick>
              </a:rPr>
              <a:t> - intern</a:t>
            </a:r>
            <a:endParaRPr lang="de-DE" b="1" dirty="0">
              <a:solidFill>
                <a:srgbClr val="FFC000"/>
              </a:solidFill>
            </a:endParaRPr>
          </a:p>
        </p:txBody>
      </p:sp>
    </p:spTree>
    <p:extLst>
      <p:ext uri="{BB962C8B-B14F-4D97-AF65-F5344CB8AC3E}">
        <p14:creationId xmlns:p14="http://schemas.microsoft.com/office/powerpoint/2010/main" val="2961318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11B24F4D-ED51-5DB4-6EC2-5E6656A22BDF}"/>
              </a:ext>
            </a:extLst>
          </p:cNvPr>
          <p:cNvSpPr>
            <a:spLocks noGrp="1"/>
          </p:cNvSpPr>
          <p:nvPr>
            <p:ph type="title"/>
          </p:nvPr>
        </p:nvSpPr>
        <p:spPr>
          <a:xfrm>
            <a:off x="481013" y="404664"/>
            <a:ext cx="9502231" cy="720874"/>
          </a:xfrm>
        </p:spPr>
        <p:txBody>
          <a:bodyPr/>
          <a:lstStyle/>
          <a:p>
            <a:r>
              <a:rPr lang="de-DE" dirty="0"/>
              <a:t>PE</a:t>
            </a:r>
            <a:r>
              <a:rPr lang="de-DE" dirty="0">
                <a:solidFill>
                  <a:schemeClr val="bg2"/>
                </a:solidFill>
              </a:rPr>
              <a:t>R</a:t>
            </a:r>
            <a:r>
              <a:rPr lang="de-DE" dirty="0"/>
              <a:t>MA – Fokus auf </a:t>
            </a:r>
            <a:r>
              <a:rPr lang="de-DE" dirty="0" err="1"/>
              <a:t>Relationships</a:t>
            </a:r>
            <a:r>
              <a:rPr lang="de-DE" dirty="0"/>
              <a:t> (Beziehungen)</a:t>
            </a:r>
            <a:br>
              <a:rPr lang="de-DE" dirty="0"/>
            </a:br>
            <a:r>
              <a:rPr lang="de-DE" dirty="0"/>
              <a:t>3 Tipps auf der X-Mas Karte - Vorschläge</a:t>
            </a:r>
            <a:endParaRPr lang="de-DE" sz="2200" dirty="0"/>
          </a:p>
        </p:txBody>
      </p:sp>
      <p:sp>
        <p:nvSpPr>
          <p:cNvPr id="5" name="Foliennummernplatzhalter 4">
            <a:extLst>
              <a:ext uri="{FF2B5EF4-FFF2-40B4-BE49-F238E27FC236}">
                <a16:creationId xmlns:a16="http://schemas.microsoft.com/office/drawing/2014/main" id="{2FF5D635-F3C1-BD54-58F1-F1DAB0B2EC09}"/>
              </a:ext>
            </a:extLst>
          </p:cNvPr>
          <p:cNvSpPr>
            <a:spLocks noGrp="1"/>
          </p:cNvSpPr>
          <p:nvPr>
            <p:ph type="sldNum" sz="quarter" idx="12"/>
          </p:nvPr>
        </p:nvSpPr>
        <p:spPr/>
        <p:txBody>
          <a:bodyPr/>
          <a:lstStyle/>
          <a:p>
            <a:fld id="{CE82B8A1-0CCE-4815-9668-383D7DE7D8B4}" type="slidenum">
              <a:rPr lang="de-DE" smtClean="0"/>
              <a:t>2</a:t>
            </a:fld>
            <a:endParaRPr lang="de-DE"/>
          </a:p>
        </p:txBody>
      </p:sp>
      <p:graphicFrame>
        <p:nvGraphicFramePr>
          <p:cNvPr id="6" name="Tabelle 5">
            <a:extLst>
              <a:ext uri="{FF2B5EF4-FFF2-40B4-BE49-F238E27FC236}">
                <a16:creationId xmlns:a16="http://schemas.microsoft.com/office/drawing/2014/main" id="{A95D4885-07A7-C3FD-921A-03223D529BC5}"/>
              </a:ext>
            </a:extLst>
          </p:cNvPr>
          <p:cNvGraphicFramePr>
            <a:graphicFrameLocks noGrp="1"/>
          </p:cNvGraphicFramePr>
          <p:nvPr>
            <p:extLst>
              <p:ext uri="{D42A27DB-BD31-4B8C-83A1-F6EECF244321}">
                <p14:modId xmlns:p14="http://schemas.microsoft.com/office/powerpoint/2010/main" val="751151664"/>
              </p:ext>
            </p:extLst>
          </p:nvPr>
        </p:nvGraphicFramePr>
        <p:xfrm>
          <a:off x="3787885" y="1265295"/>
          <a:ext cx="3840465" cy="4623919"/>
        </p:xfrm>
        <a:graphic>
          <a:graphicData uri="http://schemas.openxmlformats.org/drawingml/2006/table">
            <a:tbl>
              <a:tblPr firstRow="1" bandRow="1">
                <a:tableStyleId>{5940675A-B579-460E-94D1-54222C63F5DA}</a:tableStyleId>
              </a:tblPr>
              <a:tblGrid>
                <a:gridCol w="288757">
                  <a:extLst>
                    <a:ext uri="{9D8B030D-6E8A-4147-A177-3AD203B41FA5}">
                      <a16:colId xmlns:a16="http://schemas.microsoft.com/office/drawing/2014/main" val="2761211775"/>
                    </a:ext>
                  </a:extLst>
                </a:gridCol>
                <a:gridCol w="355171">
                  <a:extLst>
                    <a:ext uri="{9D8B030D-6E8A-4147-A177-3AD203B41FA5}">
                      <a16:colId xmlns:a16="http://schemas.microsoft.com/office/drawing/2014/main" val="190131799"/>
                    </a:ext>
                  </a:extLst>
                </a:gridCol>
                <a:gridCol w="355171">
                  <a:extLst>
                    <a:ext uri="{9D8B030D-6E8A-4147-A177-3AD203B41FA5}">
                      <a16:colId xmlns:a16="http://schemas.microsoft.com/office/drawing/2014/main" val="1246566526"/>
                    </a:ext>
                  </a:extLst>
                </a:gridCol>
                <a:gridCol w="1775853">
                  <a:extLst>
                    <a:ext uri="{9D8B030D-6E8A-4147-A177-3AD203B41FA5}">
                      <a16:colId xmlns:a16="http://schemas.microsoft.com/office/drawing/2014/main" val="321875682"/>
                    </a:ext>
                  </a:extLst>
                </a:gridCol>
                <a:gridCol w="355171">
                  <a:extLst>
                    <a:ext uri="{9D8B030D-6E8A-4147-A177-3AD203B41FA5}">
                      <a16:colId xmlns:a16="http://schemas.microsoft.com/office/drawing/2014/main" val="541256044"/>
                    </a:ext>
                  </a:extLst>
                </a:gridCol>
                <a:gridCol w="355171">
                  <a:extLst>
                    <a:ext uri="{9D8B030D-6E8A-4147-A177-3AD203B41FA5}">
                      <a16:colId xmlns:a16="http://schemas.microsoft.com/office/drawing/2014/main" val="2055600406"/>
                    </a:ext>
                  </a:extLst>
                </a:gridCol>
                <a:gridCol w="355171">
                  <a:extLst>
                    <a:ext uri="{9D8B030D-6E8A-4147-A177-3AD203B41FA5}">
                      <a16:colId xmlns:a16="http://schemas.microsoft.com/office/drawing/2014/main" val="2189451807"/>
                    </a:ext>
                  </a:extLst>
                </a:gridCol>
              </a:tblGrid>
              <a:tr h="626517">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de-DE" sz="2400" kern="1200" dirty="0">
                          <a:solidFill>
                            <a:schemeClr val="bg2"/>
                          </a:solidFill>
                          <a:latin typeface="+mj-lt"/>
                          <a:ea typeface="+mn-ea"/>
                          <a:cs typeface="+mn-cs"/>
                        </a:rPr>
                        <a:t>R</a:t>
                      </a:r>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23794664"/>
                  </a:ext>
                </a:extLst>
              </a:tr>
              <a:tr h="452389">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algn="r"/>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64316937"/>
                  </a:ext>
                </a:extLst>
              </a:tr>
              <a:tr h="426032">
                <a:tc gridSpan="7">
                  <a:txBody>
                    <a:bodyPr/>
                    <a:lstStyle/>
                    <a:p>
                      <a:pPr algn="ctr"/>
                      <a:r>
                        <a:rPr lang="de-DE" sz="1800" dirty="0">
                          <a:solidFill>
                            <a:schemeClr val="tx1"/>
                          </a:solidFill>
                          <a:latin typeface="+mj-lt"/>
                        </a:rPr>
                        <a:t>Tipp 1: Lächeln schenken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626517">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0" rtl="0" eaLnBrk="1" latinLnBrk="0" hangingPunct="1"/>
                      <a:r>
                        <a:rPr lang="de-DE" sz="2400" kern="1200" noProof="0" dirty="0">
                          <a:solidFill>
                            <a:schemeClr val="bg2"/>
                          </a:solidFill>
                          <a:latin typeface="+mj-lt"/>
                          <a:ea typeface="+mn-ea"/>
                          <a:cs typeface="+mn-cs"/>
                        </a:rPr>
                        <a:t>R</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2165111"/>
                  </a:ext>
                </a:extLst>
              </a:tr>
              <a:tr h="500679">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236400679"/>
                  </a:ext>
                </a:extLst>
              </a:tr>
              <a:tr h="426032">
                <a:tc gridSpan="7">
                  <a:txBody>
                    <a:bodyPr/>
                    <a:lstStyle/>
                    <a:p>
                      <a:pPr algn="ctr"/>
                      <a:r>
                        <a:rPr lang="de-DE" sz="1800" dirty="0">
                          <a:latin typeface="+mj-lt"/>
                        </a:rPr>
                        <a:t>Tipp: Dankbarkeit leben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626517">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400" kern="1200" noProof="0" dirty="0">
                          <a:solidFill>
                            <a:schemeClr val="bg2"/>
                          </a:solidFill>
                          <a:latin typeface="+mj-lt"/>
                          <a:ea typeface="+mn-ea"/>
                          <a:cs typeface="+mn-cs"/>
                        </a:rPr>
                        <a:t>R</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513204">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426032">
                <a:tc gridSpan="7">
                  <a:txBody>
                    <a:bodyPr/>
                    <a:lstStyle/>
                    <a:p>
                      <a:pPr algn="ctr"/>
                      <a:r>
                        <a:rPr lang="de-DE" sz="1800" dirty="0">
                          <a:latin typeface="+mj-lt"/>
                        </a:rPr>
                        <a:t>Tipp 3: Aufeinander zugehen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bl>
          </a:graphicData>
        </a:graphic>
      </p:graphicFrame>
      <p:graphicFrame>
        <p:nvGraphicFramePr>
          <p:cNvPr id="7" name="Tabelle 6">
            <a:extLst>
              <a:ext uri="{FF2B5EF4-FFF2-40B4-BE49-F238E27FC236}">
                <a16:creationId xmlns:a16="http://schemas.microsoft.com/office/drawing/2014/main" id="{C3E3BEC5-CEE6-CFCB-BCB7-2ACC8291B924}"/>
              </a:ext>
            </a:extLst>
          </p:cNvPr>
          <p:cNvGraphicFramePr>
            <a:graphicFrameLocks noGrp="1"/>
          </p:cNvGraphicFramePr>
          <p:nvPr/>
        </p:nvGraphicFramePr>
        <p:xfrm>
          <a:off x="481014" y="1263462"/>
          <a:ext cx="2863435" cy="4953000"/>
        </p:xfrm>
        <a:graphic>
          <a:graphicData uri="http://schemas.openxmlformats.org/drawingml/2006/table">
            <a:tbl>
              <a:tblPr firstRow="1" bandRow="1">
                <a:tableStyleId>{5940675A-B579-460E-94D1-54222C63F5DA}</a:tableStyleId>
              </a:tblPr>
              <a:tblGrid>
                <a:gridCol w="215296">
                  <a:extLst>
                    <a:ext uri="{9D8B030D-6E8A-4147-A177-3AD203B41FA5}">
                      <a16:colId xmlns:a16="http://schemas.microsoft.com/office/drawing/2014/main" val="2761211775"/>
                    </a:ext>
                  </a:extLst>
                </a:gridCol>
                <a:gridCol w="264814">
                  <a:extLst>
                    <a:ext uri="{9D8B030D-6E8A-4147-A177-3AD203B41FA5}">
                      <a16:colId xmlns:a16="http://schemas.microsoft.com/office/drawing/2014/main" val="190131799"/>
                    </a:ext>
                  </a:extLst>
                </a:gridCol>
                <a:gridCol w="264814">
                  <a:extLst>
                    <a:ext uri="{9D8B030D-6E8A-4147-A177-3AD203B41FA5}">
                      <a16:colId xmlns:a16="http://schemas.microsoft.com/office/drawing/2014/main" val="1246566526"/>
                    </a:ext>
                  </a:extLst>
                </a:gridCol>
                <a:gridCol w="1324069">
                  <a:extLst>
                    <a:ext uri="{9D8B030D-6E8A-4147-A177-3AD203B41FA5}">
                      <a16:colId xmlns:a16="http://schemas.microsoft.com/office/drawing/2014/main" val="321875682"/>
                    </a:ext>
                  </a:extLst>
                </a:gridCol>
                <a:gridCol w="264814">
                  <a:extLst>
                    <a:ext uri="{9D8B030D-6E8A-4147-A177-3AD203B41FA5}">
                      <a16:colId xmlns:a16="http://schemas.microsoft.com/office/drawing/2014/main" val="541256044"/>
                    </a:ext>
                  </a:extLst>
                </a:gridCol>
                <a:gridCol w="264814">
                  <a:extLst>
                    <a:ext uri="{9D8B030D-6E8A-4147-A177-3AD203B41FA5}">
                      <a16:colId xmlns:a16="http://schemas.microsoft.com/office/drawing/2014/main" val="2055600406"/>
                    </a:ext>
                  </a:extLst>
                </a:gridCol>
                <a:gridCol w="264814">
                  <a:extLst>
                    <a:ext uri="{9D8B030D-6E8A-4147-A177-3AD203B41FA5}">
                      <a16:colId xmlns:a16="http://schemas.microsoft.com/office/drawing/2014/main" val="2189451807"/>
                    </a:ext>
                  </a:extLst>
                </a:gridCol>
              </a:tblGrid>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ctr"/>
                      <a:r>
                        <a:rPr lang="de-DE" sz="1900" dirty="0">
                          <a:solidFill>
                            <a:schemeClr val="tx1"/>
                          </a:solidFill>
                          <a:latin typeface="+mj-lt"/>
                        </a:rPr>
                        <a:t>P</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523794664"/>
                  </a:ext>
                </a:extLst>
              </a:tr>
              <a:tr h="230037">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baseline="0" dirty="0">
                          <a:solidFill>
                            <a:schemeClr val="bg1"/>
                          </a:solidFill>
                        </a:rPr>
                        <a:t>Positive </a:t>
                      </a:r>
                      <a:r>
                        <a:rPr lang="de-DE" sz="1300" b="0" baseline="0" dirty="0" err="1">
                          <a:solidFill>
                            <a:schemeClr val="bg1"/>
                          </a:solidFill>
                        </a:rPr>
                        <a:t>Emotions</a:t>
                      </a:r>
                      <a:endParaRPr lang="en-US" sz="1300" b="0" dirty="0">
                        <a:solidFill>
                          <a:schemeClr val="bg1"/>
                        </a:solidFill>
                        <a:latin typeface="Gill Sans MT Pro Light" panose="020B03020201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r"/>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364316937"/>
                  </a:ext>
                </a:extLst>
              </a:tr>
              <a:tr h="205822">
                <a:tc gridSpan="7">
                  <a:txBody>
                    <a:bodyPr/>
                    <a:lstStyle/>
                    <a:p>
                      <a:pPr algn="ctr"/>
                      <a:endParaRPr lang="de-DE" sz="1100" dirty="0">
                        <a:solidFill>
                          <a:schemeClr val="tx1"/>
                        </a:solidFill>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E</a:t>
                      </a:r>
                      <a:endParaRPr lang="de-DE" sz="1900" kern="1200" dirty="0">
                        <a:solidFill>
                          <a:schemeClr val="tx1"/>
                        </a:solidFill>
                        <a:latin typeface="+mj-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7216511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Engagement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236400679"/>
                  </a:ext>
                </a:extLst>
              </a:tr>
              <a:tr h="205822">
                <a:tc gridSpan="7">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302680">
                <a:tc>
                  <a:txBody>
                    <a:bodyPr/>
                    <a:lstStyle/>
                    <a:p>
                      <a:endParaRPr lang="de-DE" dirty="0"/>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noProof="0" dirty="0">
                          <a:solidFill>
                            <a:schemeClr val="tx1"/>
                          </a:solidFill>
                          <a:latin typeface="+mj-lt"/>
                          <a:ea typeface="+mn-ea"/>
                          <a:cs typeface="+mn-cs"/>
                        </a:rPr>
                        <a:t>R</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38100" cap="flat" cmpd="sng" algn="ctr">
                      <a:solidFill>
                        <a:schemeClr val="bg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Relationships</a:t>
                      </a:r>
                      <a:endParaRPr lang="en-US" sz="1300" b="0" kern="1200" baseline="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205822">
                <a:tc gridSpan="7">
                  <a:txBody>
                    <a:bodyPr/>
                    <a:lstStyle/>
                    <a:p>
                      <a:pPr algn="ctr"/>
                      <a:r>
                        <a:rPr lang="de-DE" sz="1100" dirty="0">
                          <a:latin typeface="+mj-lt"/>
                        </a:rPr>
                        <a:t>Ziel: Positive Beziehungen gestalten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38100" cap="flat" cmpd="sng" algn="ctr">
                      <a:solidFill>
                        <a:schemeClr val="bg2"/>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r h="302680">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M</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l" defTabSz="914400" rtl="0" eaLnBrk="1" latinLnBrk="0" hangingPunct="1"/>
                      <a:endParaRPr lang="de-DE" sz="1100" kern="1200" dirty="0">
                        <a:solidFill>
                          <a:schemeClr val="tx1"/>
                        </a:solidFill>
                        <a:latin typeface="+mn-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616189087"/>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Meaning</a:t>
                      </a:r>
                      <a:endParaRPr lang="en-US" sz="1300" b="0" kern="1200" baseline="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883731464"/>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3962607133"/>
                  </a:ext>
                </a:extLst>
              </a:tr>
              <a:tr h="302680">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dirty="0">
                          <a:solidFill>
                            <a:schemeClr val="tx1"/>
                          </a:solidFill>
                          <a:latin typeface="+mj-lt"/>
                          <a:ea typeface="+mn-ea"/>
                          <a:cs typeface="+mn-cs"/>
                        </a:rPr>
                        <a:t>A</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15491344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Achievements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725048833"/>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69827824"/>
                  </a:ext>
                </a:extLst>
              </a:tr>
            </a:tbl>
          </a:graphicData>
        </a:graphic>
      </p:graphicFrame>
      <p:sp>
        <p:nvSpPr>
          <p:cNvPr id="9" name="Geschweifte Klammer rechts 8">
            <a:extLst>
              <a:ext uri="{FF2B5EF4-FFF2-40B4-BE49-F238E27FC236}">
                <a16:creationId xmlns:a16="http://schemas.microsoft.com/office/drawing/2014/main" id="{39724C00-15A6-4BF6-1655-2F09CEA658C7}"/>
              </a:ext>
            </a:extLst>
          </p:cNvPr>
          <p:cNvSpPr/>
          <p:nvPr/>
        </p:nvSpPr>
        <p:spPr bwMode="gray">
          <a:xfrm flipH="1">
            <a:off x="3344449" y="1891430"/>
            <a:ext cx="443436" cy="3997784"/>
          </a:xfrm>
          <a:prstGeom prst="righ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Tree>
    <p:extLst>
      <p:ext uri="{BB962C8B-B14F-4D97-AF65-F5344CB8AC3E}">
        <p14:creationId xmlns:p14="http://schemas.microsoft.com/office/powerpoint/2010/main" val="1599926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11B24F4D-ED51-5DB4-6EC2-5E6656A22BDF}"/>
              </a:ext>
            </a:extLst>
          </p:cNvPr>
          <p:cNvSpPr>
            <a:spLocks noGrp="1"/>
          </p:cNvSpPr>
          <p:nvPr>
            <p:ph type="title"/>
          </p:nvPr>
        </p:nvSpPr>
        <p:spPr>
          <a:xfrm>
            <a:off x="481013" y="404664"/>
            <a:ext cx="9502231" cy="720874"/>
          </a:xfrm>
        </p:spPr>
        <p:txBody>
          <a:bodyPr/>
          <a:lstStyle/>
          <a:p>
            <a:r>
              <a:rPr lang="de-DE" dirty="0"/>
              <a:t>PE</a:t>
            </a:r>
            <a:r>
              <a:rPr lang="de-DE" dirty="0">
                <a:solidFill>
                  <a:schemeClr val="bg2"/>
                </a:solidFill>
              </a:rPr>
              <a:t>R</a:t>
            </a:r>
            <a:r>
              <a:rPr lang="de-DE" dirty="0"/>
              <a:t>MA – Fokus auf </a:t>
            </a:r>
            <a:r>
              <a:rPr lang="de-DE" dirty="0" err="1"/>
              <a:t>Relationships</a:t>
            </a:r>
            <a:r>
              <a:rPr lang="de-DE" dirty="0"/>
              <a:t> (Beziehungen)</a:t>
            </a:r>
            <a:br>
              <a:rPr lang="de-DE" dirty="0"/>
            </a:br>
            <a:r>
              <a:rPr lang="de-DE" dirty="0"/>
              <a:t>Und: Video Action als Visualisierung im Video (Outro von Bea)</a:t>
            </a:r>
            <a:endParaRPr lang="de-DE" sz="2200" dirty="0"/>
          </a:p>
        </p:txBody>
      </p:sp>
      <p:sp>
        <p:nvSpPr>
          <p:cNvPr id="5" name="Foliennummernplatzhalter 4">
            <a:extLst>
              <a:ext uri="{FF2B5EF4-FFF2-40B4-BE49-F238E27FC236}">
                <a16:creationId xmlns:a16="http://schemas.microsoft.com/office/drawing/2014/main" id="{2FF5D635-F3C1-BD54-58F1-F1DAB0B2EC09}"/>
              </a:ext>
            </a:extLst>
          </p:cNvPr>
          <p:cNvSpPr>
            <a:spLocks noGrp="1"/>
          </p:cNvSpPr>
          <p:nvPr>
            <p:ph type="sldNum" sz="quarter" idx="12"/>
          </p:nvPr>
        </p:nvSpPr>
        <p:spPr/>
        <p:txBody>
          <a:bodyPr/>
          <a:lstStyle/>
          <a:p>
            <a:fld id="{CE82B8A1-0CCE-4815-9668-383D7DE7D8B4}" type="slidenum">
              <a:rPr lang="de-DE" smtClean="0"/>
              <a:t>3</a:t>
            </a:fld>
            <a:endParaRPr lang="de-DE"/>
          </a:p>
        </p:txBody>
      </p:sp>
      <p:graphicFrame>
        <p:nvGraphicFramePr>
          <p:cNvPr id="6" name="Tabelle 5">
            <a:extLst>
              <a:ext uri="{FF2B5EF4-FFF2-40B4-BE49-F238E27FC236}">
                <a16:creationId xmlns:a16="http://schemas.microsoft.com/office/drawing/2014/main" id="{A95D4885-07A7-C3FD-921A-03223D529BC5}"/>
              </a:ext>
            </a:extLst>
          </p:cNvPr>
          <p:cNvGraphicFramePr>
            <a:graphicFrameLocks noGrp="1"/>
          </p:cNvGraphicFramePr>
          <p:nvPr>
            <p:extLst>
              <p:ext uri="{D42A27DB-BD31-4B8C-83A1-F6EECF244321}">
                <p14:modId xmlns:p14="http://schemas.microsoft.com/office/powerpoint/2010/main" val="716679597"/>
              </p:ext>
            </p:extLst>
          </p:nvPr>
        </p:nvGraphicFramePr>
        <p:xfrm>
          <a:off x="3787885" y="1265295"/>
          <a:ext cx="3840465" cy="4623919"/>
        </p:xfrm>
        <a:graphic>
          <a:graphicData uri="http://schemas.openxmlformats.org/drawingml/2006/table">
            <a:tbl>
              <a:tblPr firstRow="1" bandRow="1">
                <a:tableStyleId>{5940675A-B579-460E-94D1-54222C63F5DA}</a:tableStyleId>
              </a:tblPr>
              <a:tblGrid>
                <a:gridCol w="288757">
                  <a:extLst>
                    <a:ext uri="{9D8B030D-6E8A-4147-A177-3AD203B41FA5}">
                      <a16:colId xmlns:a16="http://schemas.microsoft.com/office/drawing/2014/main" val="2761211775"/>
                    </a:ext>
                  </a:extLst>
                </a:gridCol>
                <a:gridCol w="355171">
                  <a:extLst>
                    <a:ext uri="{9D8B030D-6E8A-4147-A177-3AD203B41FA5}">
                      <a16:colId xmlns:a16="http://schemas.microsoft.com/office/drawing/2014/main" val="190131799"/>
                    </a:ext>
                  </a:extLst>
                </a:gridCol>
                <a:gridCol w="355171">
                  <a:extLst>
                    <a:ext uri="{9D8B030D-6E8A-4147-A177-3AD203B41FA5}">
                      <a16:colId xmlns:a16="http://schemas.microsoft.com/office/drawing/2014/main" val="1246566526"/>
                    </a:ext>
                  </a:extLst>
                </a:gridCol>
                <a:gridCol w="1775853">
                  <a:extLst>
                    <a:ext uri="{9D8B030D-6E8A-4147-A177-3AD203B41FA5}">
                      <a16:colId xmlns:a16="http://schemas.microsoft.com/office/drawing/2014/main" val="321875682"/>
                    </a:ext>
                  </a:extLst>
                </a:gridCol>
                <a:gridCol w="355171">
                  <a:extLst>
                    <a:ext uri="{9D8B030D-6E8A-4147-A177-3AD203B41FA5}">
                      <a16:colId xmlns:a16="http://schemas.microsoft.com/office/drawing/2014/main" val="541256044"/>
                    </a:ext>
                  </a:extLst>
                </a:gridCol>
                <a:gridCol w="355171">
                  <a:extLst>
                    <a:ext uri="{9D8B030D-6E8A-4147-A177-3AD203B41FA5}">
                      <a16:colId xmlns:a16="http://schemas.microsoft.com/office/drawing/2014/main" val="2055600406"/>
                    </a:ext>
                  </a:extLst>
                </a:gridCol>
                <a:gridCol w="355171">
                  <a:extLst>
                    <a:ext uri="{9D8B030D-6E8A-4147-A177-3AD203B41FA5}">
                      <a16:colId xmlns:a16="http://schemas.microsoft.com/office/drawing/2014/main" val="2189451807"/>
                    </a:ext>
                  </a:extLst>
                </a:gridCol>
              </a:tblGrid>
              <a:tr h="626517">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de-DE" sz="2400" kern="1200" dirty="0">
                          <a:solidFill>
                            <a:schemeClr val="bg2"/>
                          </a:solidFill>
                          <a:latin typeface="+mj-lt"/>
                          <a:ea typeface="+mn-ea"/>
                          <a:cs typeface="+mn-cs"/>
                        </a:rPr>
                        <a:t>R</a:t>
                      </a:r>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23794664"/>
                  </a:ext>
                </a:extLst>
              </a:tr>
              <a:tr h="452389">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algn="r"/>
                      <a:endParaRPr lang="de-DE" sz="1100" dirty="0">
                        <a:solidFill>
                          <a:schemeClr val="bg1"/>
                        </a:solidFill>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64316937"/>
                  </a:ext>
                </a:extLst>
              </a:tr>
              <a:tr h="426032">
                <a:tc gridSpan="7">
                  <a:txBody>
                    <a:bodyPr/>
                    <a:lstStyle/>
                    <a:p>
                      <a:pPr algn="ctr"/>
                      <a:r>
                        <a:rPr lang="de-DE" sz="1800" dirty="0">
                          <a:solidFill>
                            <a:schemeClr val="tx1"/>
                          </a:solidFill>
                          <a:latin typeface="+mj-lt"/>
                        </a:rPr>
                        <a:t>Tipp 1: Lächeln schenken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626517">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0" rtl="0" eaLnBrk="1" latinLnBrk="0" hangingPunct="1"/>
                      <a:r>
                        <a:rPr lang="de-DE" sz="2400" kern="1200" noProof="0" dirty="0">
                          <a:solidFill>
                            <a:schemeClr val="bg2"/>
                          </a:solidFill>
                          <a:latin typeface="+mj-lt"/>
                          <a:ea typeface="+mn-ea"/>
                          <a:cs typeface="+mn-cs"/>
                        </a:rPr>
                        <a:t>R</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2165111"/>
                  </a:ext>
                </a:extLst>
              </a:tr>
              <a:tr h="500679">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236400679"/>
                  </a:ext>
                </a:extLst>
              </a:tr>
              <a:tr h="426032">
                <a:tc gridSpan="7">
                  <a:txBody>
                    <a:bodyPr/>
                    <a:lstStyle/>
                    <a:p>
                      <a:pPr algn="ctr"/>
                      <a:r>
                        <a:rPr lang="de-DE" sz="1800" dirty="0">
                          <a:latin typeface="+mj-lt"/>
                        </a:rPr>
                        <a:t>Tipp: Dankbarkeit leben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626517">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400" kern="1200" noProof="0" dirty="0">
                          <a:solidFill>
                            <a:schemeClr val="bg2"/>
                          </a:solidFill>
                          <a:latin typeface="+mj-lt"/>
                          <a:ea typeface="+mn-ea"/>
                          <a:cs typeface="+mn-cs"/>
                        </a:rPr>
                        <a:t>R</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nchor="ctr">
                    <a:lnL w="12700" cmpd="sng">
                      <a:noFill/>
                    </a:lnL>
                    <a:lnR w="12700" cmpd="sng">
                      <a:noFill/>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513204">
                <a:tc gridSpan="7">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bg1"/>
                          </a:solidFill>
                          <a:latin typeface="+mj-lt"/>
                        </a:rPr>
                        <a:t> Ziel: Positive Beziehung gestalten</a:t>
                      </a:r>
                      <a:endParaRPr lang="en-US" sz="1200" b="0" dirty="0">
                        <a:solidFill>
                          <a:schemeClr val="bg1"/>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426032">
                <a:tc gridSpan="7">
                  <a:txBody>
                    <a:bodyPr/>
                    <a:lstStyle/>
                    <a:p>
                      <a:pPr algn="ctr"/>
                      <a:r>
                        <a:rPr lang="de-DE" sz="1800" dirty="0">
                          <a:latin typeface="+mj-lt"/>
                        </a:rPr>
                        <a:t>Tipp 3: Aufeinander zugehen</a:t>
                      </a: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bl>
          </a:graphicData>
        </a:graphic>
      </p:graphicFrame>
      <p:graphicFrame>
        <p:nvGraphicFramePr>
          <p:cNvPr id="2" name="Tabelle 1">
            <a:extLst>
              <a:ext uri="{FF2B5EF4-FFF2-40B4-BE49-F238E27FC236}">
                <a16:creationId xmlns:a16="http://schemas.microsoft.com/office/drawing/2014/main" id="{793730A7-5E57-F860-4422-74C5D2E2C95F}"/>
              </a:ext>
            </a:extLst>
          </p:cNvPr>
          <p:cNvGraphicFramePr>
            <a:graphicFrameLocks noGrp="1"/>
          </p:cNvGraphicFramePr>
          <p:nvPr>
            <p:extLst>
              <p:ext uri="{D42A27DB-BD31-4B8C-83A1-F6EECF244321}">
                <p14:modId xmlns:p14="http://schemas.microsoft.com/office/powerpoint/2010/main" val="3687151365"/>
              </p:ext>
            </p:extLst>
          </p:nvPr>
        </p:nvGraphicFramePr>
        <p:xfrm>
          <a:off x="7873696" y="1263461"/>
          <a:ext cx="3840465" cy="4630545"/>
        </p:xfrm>
        <a:graphic>
          <a:graphicData uri="http://schemas.openxmlformats.org/drawingml/2006/table">
            <a:tbl>
              <a:tblPr firstRow="1" bandRow="1">
                <a:tableStyleId>{5940675A-B579-460E-94D1-54222C63F5DA}</a:tableStyleId>
              </a:tblPr>
              <a:tblGrid>
                <a:gridCol w="3840465">
                  <a:extLst>
                    <a:ext uri="{9D8B030D-6E8A-4147-A177-3AD203B41FA5}">
                      <a16:colId xmlns:a16="http://schemas.microsoft.com/office/drawing/2014/main" val="2761211775"/>
                    </a:ext>
                  </a:extLst>
                </a:gridCol>
              </a:tblGrid>
              <a:tr h="624001">
                <a:tc>
                  <a:txBody>
                    <a:bodyPr/>
                    <a:lstStyle/>
                    <a:p>
                      <a:pPr algn="ctr"/>
                      <a:r>
                        <a:rPr lang="de-DE" sz="2400" dirty="0">
                          <a:solidFill>
                            <a:schemeClr val="bg2"/>
                          </a:solidFill>
                          <a:latin typeface="+mj-lt"/>
                        </a:rPr>
                        <a:t>Video Action</a:t>
                      </a:r>
                    </a:p>
                  </a:txBody>
                  <a:tcPr>
                    <a:lnL w="12700" cmpd="sng">
                      <a:noFill/>
                    </a:lnL>
                    <a:lnR w="12700" cmpd="sng">
                      <a:noFill/>
                    </a:lnR>
                    <a:lnT w="12700" cmpd="sng">
                      <a:noFill/>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23794664"/>
                  </a:ext>
                </a:extLst>
              </a:tr>
              <a:tr h="45057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1" u="sng" kern="1200" baseline="0" dirty="0" err="1">
                          <a:solidFill>
                            <a:schemeClr val="tx2"/>
                          </a:solidFill>
                          <a:latin typeface="+mj-lt"/>
                          <a:ea typeface="+mn-ea"/>
                          <a:cs typeface="+mn-cs"/>
                        </a:rPr>
                        <a:t>Prefered</a:t>
                      </a:r>
                      <a:r>
                        <a:rPr lang="de-DE" sz="1200" b="1" u="sng" kern="1200" baseline="0" dirty="0">
                          <a:solidFill>
                            <a:schemeClr val="tx2"/>
                          </a:solidFill>
                          <a:latin typeface="+mj-lt"/>
                          <a:ea typeface="+mn-ea"/>
                          <a:cs typeface="+mn-cs"/>
                        </a:rPr>
                        <a:t>!!! </a:t>
                      </a:r>
                      <a:r>
                        <a:rPr lang="de-DE" sz="1200" b="0" kern="1200" baseline="0" dirty="0">
                          <a:solidFill>
                            <a:schemeClr val="tx2"/>
                          </a:solidFill>
                          <a:latin typeface="+mj-lt"/>
                          <a:ea typeface="+mn-ea"/>
                          <a:cs typeface="+mn-cs"/>
                        </a:rPr>
                        <a:t>Jeder lächelt einzeln in die Kamera (Zusammenschnitt)</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6937"/>
                  </a:ext>
                </a:extLst>
              </a:tr>
              <a:tr h="4243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tx1">
                              <a:lumMod val="75000"/>
                            </a:schemeClr>
                          </a:solidFill>
                          <a:latin typeface="+mj-lt"/>
                        </a:rPr>
                        <a:t>Die Reihe läuft durch und lächelt in die Kamera</a:t>
                      </a:r>
                      <a:endParaRPr lang="en-US" sz="1200" b="0" dirty="0">
                        <a:solidFill>
                          <a:schemeClr val="tx1">
                            <a:lumMod val="75000"/>
                          </a:schemeClr>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08602889"/>
                  </a:ext>
                </a:extLst>
              </a:tr>
              <a:tr h="624001">
                <a:tc>
                  <a:txBody>
                    <a:bodyPr/>
                    <a:lstStyle/>
                    <a:p>
                      <a:pPr marL="0" algn="ctr" defTabSz="914400" rtl="0" eaLnBrk="1" latinLnBrk="0" hangingPunct="1"/>
                      <a:r>
                        <a:rPr lang="de-DE" sz="2400" kern="1200" noProof="0" dirty="0">
                          <a:solidFill>
                            <a:schemeClr val="bg2"/>
                          </a:solidFill>
                          <a:latin typeface="+mj-lt"/>
                          <a:ea typeface="+mn-ea"/>
                          <a:cs typeface="+mn-cs"/>
                        </a:rPr>
                        <a:t>Video Action</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2165111"/>
                  </a:ext>
                </a:extLst>
              </a:tr>
              <a:tr h="48619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baseline="0" dirty="0">
                          <a:solidFill>
                            <a:schemeClr val="tx2"/>
                          </a:solidFill>
                          <a:latin typeface="+mj-lt"/>
                        </a:rPr>
                        <a:t>High Fives/Schulterklopfen im Team</a:t>
                      </a:r>
                      <a:endParaRPr lang="en-US" sz="1200" b="0" dirty="0">
                        <a:solidFill>
                          <a:schemeClr val="tx2"/>
                        </a:solidFill>
                        <a:latin typeface="+mj-lt"/>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36400679"/>
                  </a:ext>
                </a:extLst>
              </a:tr>
              <a:tr h="4243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kern="1200" baseline="0" dirty="0">
                          <a:solidFill>
                            <a:schemeClr val="tx2"/>
                          </a:solidFill>
                          <a:latin typeface="+mj-lt"/>
                          <a:ea typeface="+mn-ea"/>
                          <a:cs typeface="+mn-cs"/>
                        </a:rPr>
                        <a:t>High Five mit sich selbst</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407337616"/>
                  </a:ext>
                </a:extLst>
              </a:tr>
              <a:tr h="62400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400" kern="1200" noProof="0" dirty="0">
                          <a:solidFill>
                            <a:schemeClr val="bg2"/>
                          </a:solidFill>
                          <a:latin typeface="+mj-lt"/>
                          <a:ea typeface="+mn-ea"/>
                          <a:cs typeface="+mn-cs"/>
                        </a:rPr>
                        <a:t>Video Action</a:t>
                      </a:r>
                      <a:endParaRPr lang="de-DE" sz="2400" kern="1200" dirty="0">
                        <a:solidFill>
                          <a:schemeClr val="bg2"/>
                        </a:solidFill>
                        <a:latin typeface="+mj-lt"/>
                        <a:ea typeface="+mn-ea"/>
                        <a:cs typeface="+mn-cs"/>
                      </a:endParaRPr>
                    </a:p>
                  </a:txBody>
                  <a:tcPr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51114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1" u="sng" dirty="0" err="1">
                          <a:solidFill>
                            <a:schemeClr val="tx2"/>
                          </a:solidFill>
                          <a:latin typeface="+mj-lt"/>
                        </a:rPr>
                        <a:t>Prefered</a:t>
                      </a:r>
                      <a:r>
                        <a:rPr lang="de-DE" sz="1200" b="1" u="sng" dirty="0">
                          <a:solidFill>
                            <a:schemeClr val="tx2"/>
                          </a:solidFill>
                          <a:latin typeface="+mj-lt"/>
                        </a:rPr>
                        <a:t>!!! </a:t>
                      </a:r>
                      <a:r>
                        <a:rPr lang="de-DE" sz="1200" dirty="0">
                          <a:solidFill>
                            <a:schemeClr val="tx2"/>
                          </a:solidFill>
                          <a:latin typeface="+mj-lt"/>
                        </a:rPr>
                        <a:t>Umarmungen, Handshakes nacheinander</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16972804"/>
                  </a:ext>
                </a:extLst>
              </a:tr>
              <a:tr h="45536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200" b="0" kern="1200" baseline="0" dirty="0">
                          <a:solidFill>
                            <a:schemeClr val="tx1">
                              <a:lumMod val="75000"/>
                            </a:schemeClr>
                          </a:solidFill>
                          <a:latin typeface="+mj-lt"/>
                          <a:ea typeface="+mn-ea"/>
                          <a:cs typeface="+mn-cs"/>
                        </a:rPr>
                        <a:t>Zueinander-Geste von jedem im Durchlauf</a:t>
                      </a:r>
                      <a:endParaRPr lang="en-US" sz="1200" b="0" kern="1200" baseline="0" dirty="0">
                        <a:solidFill>
                          <a:schemeClr val="tx1">
                            <a:lumMod val="75000"/>
                          </a:schemeClr>
                        </a:solidFill>
                        <a:latin typeface="+mj-lt"/>
                        <a:ea typeface="+mn-ea"/>
                        <a:cs typeface="+mn-cs"/>
                      </a:endParaRP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78217059"/>
                  </a:ext>
                </a:extLst>
              </a:tr>
            </a:tbl>
          </a:graphicData>
        </a:graphic>
      </p:graphicFrame>
      <p:graphicFrame>
        <p:nvGraphicFramePr>
          <p:cNvPr id="7" name="Tabelle 6">
            <a:extLst>
              <a:ext uri="{FF2B5EF4-FFF2-40B4-BE49-F238E27FC236}">
                <a16:creationId xmlns:a16="http://schemas.microsoft.com/office/drawing/2014/main" id="{C3E3BEC5-CEE6-CFCB-BCB7-2ACC8291B924}"/>
              </a:ext>
            </a:extLst>
          </p:cNvPr>
          <p:cNvGraphicFramePr>
            <a:graphicFrameLocks noGrp="1"/>
          </p:cNvGraphicFramePr>
          <p:nvPr/>
        </p:nvGraphicFramePr>
        <p:xfrm>
          <a:off x="481014" y="1263462"/>
          <a:ext cx="2863435" cy="4953000"/>
        </p:xfrm>
        <a:graphic>
          <a:graphicData uri="http://schemas.openxmlformats.org/drawingml/2006/table">
            <a:tbl>
              <a:tblPr firstRow="1" bandRow="1">
                <a:tableStyleId>{5940675A-B579-460E-94D1-54222C63F5DA}</a:tableStyleId>
              </a:tblPr>
              <a:tblGrid>
                <a:gridCol w="215296">
                  <a:extLst>
                    <a:ext uri="{9D8B030D-6E8A-4147-A177-3AD203B41FA5}">
                      <a16:colId xmlns:a16="http://schemas.microsoft.com/office/drawing/2014/main" val="2761211775"/>
                    </a:ext>
                  </a:extLst>
                </a:gridCol>
                <a:gridCol w="264814">
                  <a:extLst>
                    <a:ext uri="{9D8B030D-6E8A-4147-A177-3AD203B41FA5}">
                      <a16:colId xmlns:a16="http://schemas.microsoft.com/office/drawing/2014/main" val="190131799"/>
                    </a:ext>
                  </a:extLst>
                </a:gridCol>
                <a:gridCol w="264814">
                  <a:extLst>
                    <a:ext uri="{9D8B030D-6E8A-4147-A177-3AD203B41FA5}">
                      <a16:colId xmlns:a16="http://schemas.microsoft.com/office/drawing/2014/main" val="1246566526"/>
                    </a:ext>
                  </a:extLst>
                </a:gridCol>
                <a:gridCol w="1324069">
                  <a:extLst>
                    <a:ext uri="{9D8B030D-6E8A-4147-A177-3AD203B41FA5}">
                      <a16:colId xmlns:a16="http://schemas.microsoft.com/office/drawing/2014/main" val="321875682"/>
                    </a:ext>
                  </a:extLst>
                </a:gridCol>
                <a:gridCol w="264814">
                  <a:extLst>
                    <a:ext uri="{9D8B030D-6E8A-4147-A177-3AD203B41FA5}">
                      <a16:colId xmlns:a16="http://schemas.microsoft.com/office/drawing/2014/main" val="541256044"/>
                    </a:ext>
                  </a:extLst>
                </a:gridCol>
                <a:gridCol w="264814">
                  <a:extLst>
                    <a:ext uri="{9D8B030D-6E8A-4147-A177-3AD203B41FA5}">
                      <a16:colId xmlns:a16="http://schemas.microsoft.com/office/drawing/2014/main" val="2055600406"/>
                    </a:ext>
                  </a:extLst>
                </a:gridCol>
                <a:gridCol w="264814">
                  <a:extLst>
                    <a:ext uri="{9D8B030D-6E8A-4147-A177-3AD203B41FA5}">
                      <a16:colId xmlns:a16="http://schemas.microsoft.com/office/drawing/2014/main" val="2189451807"/>
                    </a:ext>
                  </a:extLst>
                </a:gridCol>
              </a:tblGrid>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ctr"/>
                      <a:r>
                        <a:rPr lang="de-DE" sz="1900" dirty="0">
                          <a:solidFill>
                            <a:schemeClr val="tx1"/>
                          </a:solidFill>
                          <a:latin typeface="+mj-lt"/>
                        </a:rPr>
                        <a:t>P</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523794664"/>
                  </a:ext>
                </a:extLst>
              </a:tr>
              <a:tr h="230037">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baseline="0" dirty="0">
                          <a:solidFill>
                            <a:schemeClr val="bg1"/>
                          </a:solidFill>
                        </a:rPr>
                        <a:t>Positive </a:t>
                      </a:r>
                      <a:r>
                        <a:rPr lang="de-DE" sz="1300" b="0" baseline="0" dirty="0" err="1">
                          <a:solidFill>
                            <a:schemeClr val="bg1"/>
                          </a:solidFill>
                        </a:rPr>
                        <a:t>Emotions</a:t>
                      </a:r>
                      <a:endParaRPr lang="en-US" sz="1300" b="0" dirty="0">
                        <a:solidFill>
                          <a:schemeClr val="bg1"/>
                        </a:solidFill>
                        <a:latin typeface="Gill Sans MT Pro Light" panose="020B03020201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r"/>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364316937"/>
                  </a:ext>
                </a:extLst>
              </a:tr>
              <a:tr h="205822">
                <a:tc gridSpan="7">
                  <a:txBody>
                    <a:bodyPr/>
                    <a:lstStyle/>
                    <a:p>
                      <a:pPr algn="ctr"/>
                      <a:endParaRPr lang="de-DE" sz="1100" dirty="0">
                        <a:solidFill>
                          <a:schemeClr val="tx1"/>
                        </a:solidFill>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E</a:t>
                      </a:r>
                      <a:endParaRPr lang="de-DE" sz="1900" kern="1200" dirty="0">
                        <a:solidFill>
                          <a:schemeClr val="tx1"/>
                        </a:solidFill>
                        <a:latin typeface="+mj-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7216511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Engagement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236400679"/>
                  </a:ext>
                </a:extLst>
              </a:tr>
              <a:tr h="205822">
                <a:tc gridSpan="7">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302680">
                <a:tc>
                  <a:txBody>
                    <a:bodyPr/>
                    <a:lstStyle/>
                    <a:p>
                      <a:endParaRPr lang="de-DE" dirty="0"/>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noProof="0" dirty="0">
                          <a:solidFill>
                            <a:schemeClr val="tx1"/>
                          </a:solidFill>
                          <a:latin typeface="+mj-lt"/>
                          <a:ea typeface="+mn-ea"/>
                          <a:cs typeface="+mn-cs"/>
                        </a:rPr>
                        <a:t>R</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38100" cap="flat" cmpd="sng" algn="ctr">
                      <a:solidFill>
                        <a:schemeClr val="bg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Relationships</a:t>
                      </a:r>
                      <a:endParaRPr lang="en-US" sz="1300" b="0" kern="1200" baseline="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205822">
                <a:tc gridSpan="7">
                  <a:txBody>
                    <a:bodyPr/>
                    <a:lstStyle/>
                    <a:p>
                      <a:pPr algn="ctr"/>
                      <a:r>
                        <a:rPr lang="de-DE" sz="1100" dirty="0">
                          <a:latin typeface="+mj-lt"/>
                        </a:rPr>
                        <a:t>Ziel: Positive Beziehungen gestalten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38100" cap="flat" cmpd="sng" algn="ctr">
                      <a:solidFill>
                        <a:schemeClr val="bg2"/>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r h="302680">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M</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l" defTabSz="914400" rtl="0" eaLnBrk="1" latinLnBrk="0" hangingPunct="1"/>
                      <a:endParaRPr lang="de-DE" sz="1100" kern="1200" dirty="0">
                        <a:solidFill>
                          <a:schemeClr val="tx1"/>
                        </a:solidFill>
                        <a:latin typeface="+mn-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616189087"/>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Meaning</a:t>
                      </a:r>
                      <a:endParaRPr lang="en-US" sz="1300" b="0" kern="1200" baseline="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883731464"/>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3962607133"/>
                  </a:ext>
                </a:extLst>
              </a:tr>
              <a:tr h="302680">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dirty="0">
                          <a:solidFill>
                            <a:schemeClr val="tx1"/>
                          </a:solidFill>
                          <a:latin typeface="+mj-lt"/>
                          <a:ea typeface="+mn-ea"/>
                          <a:cs typeface="+mn-cs"/>
                        </a:rPr>
                        <a:t>A</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15491344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Achievements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725048833"/>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69827824"/>
                  </a:ext>
                </a:extLst>
              </a:tr>
            </a:tbl>
          </a:graphicData>
        </a:graphic>
      </p:graphicFrame>
      <p:sp>
        <p:nvSpPr>
          <p:cNvPr id="9" name="Geschweifte Klammer rechts 8">
            <a:extLst>
              <a:ext uri="{FF2B5EF4-FFF2-40B4-BE49-F238E27FC236}">
                <a16:creationId xmlns:a16="http://schemas.microsoft.com/office/drawing/2014/main" id="{39724C00-15A6-4BF6-1655-2F09CEA658C7}"/>
              </a:ext>
            </a:extLst>
          </p:cNvPr>
          <p:cNvSpPr/>
          <p:nvPr/>
        </p:nvSpPr>
        <p:spPr bwMode="gray">
          <a:xfrm flipH="1">
            <a:off x="3344449" y="1891430"/>
            <a:ext cx="443436" cy="3997784"/>
          </a:xfrm>
          <a:prstGeom prst="righ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Tree>
    <p:extLst>
      <p:ext uri="{BB962C8B-B14F-4D97-AF65-F5344CB8AC3E}">
        <p14:creationId xmlns:p14="http://schemas.microsoft.com/office/powerpoint/2010/main" val="2845872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11B24F4D-ED51-5DB4-6EC2-5E6656A22BDF}"/>
              </a:ext>
            </a:extLst>
          </p:cNvPr>
          <p:cNvSpPr>
            <a:spLocks noGrp="1"/>
          </p:cNvSpPr>
          <p:nvPr>
            <p:ph type="title"/>
          </p:nvPr>
        </p:nvSpPr>
        <p:spPr>
          <a:xfrm>
            <a:off x="481013" y="404664"/>
            <a:ext cx="9502231" cy="720874"/>
          </a:xfrm>
        </p:spPr>
        <p:txBody>
          <a:bodyPr/>
          <a:lstStyle/>
          <a:p>
            <a:r>
              <a:rPr lang="de-DE" dirty="0"/>
              <a:t>PE</a:t>
            </a:r>
            <a:r>
              <a:rPr lang="de-DE" dirty="0">
                <a:solidFill>
                  <a:schemeClr val="bg2"/>
                </a:solidFill>
              </a:rPr>
              <a:t>R</a:t>
            </a:r>
            <a:r>
              <a:rPr lang="de-DE" dirty="0"/>
              <a:t>MA – Fokus auf Beziehungen</a:t>
            </a:r>
            <a:br>
              <a:rPr lang="de-DE" dirty="0"/>
            </a:br>
            <a:r>
              <a:rPr lang="de-DE" dirty="0"/>
              <a:t>Kartentext </a:t>
            </a:r>
            <a:r>
              <a:rPr lang="de-DE" u="sng" dirty="0"/>
              <a:t>Vorschlag</a:t>
            </a:r>
            <a:endParaRPr lang="de-DE" sz="2200" u="sng" dirty="0"/>
          </a:p>
        </p:txBody>
      </p:sp>
      <p:sp>
        <p:nvSpPr>
          <p:cNvPr id="5" name="Foliennummernplatzhalter 4">
            <a:extLst>
              <a:ext uri="{FF2B5EF4-FFF2-40B4-BE49-F238E27FC236}">
                <a16:creationId xmlns:a16="http://schemas.microsoft.com/office/drawing/2014/main" id="{2FF5D635-F3C1-BD54-58F1-F1DAB0B2EC09}"/>
              </a:ext>
            </a:extLst>
          </p:cNvPr>
          <p:cNvSpPr>
            <a:spLocks noGrp="1"/>
          </p:cNvSpPr>
          <p:nvPr>
            <p:ph type="sldNum" sz="quarter" idx="12"/>
          </p:nvPr>
        </p:nvSpPr>
        <p:spPr/>
        <p:txBody>
          <a:bodyPr/>
          <a:lstStyle/>
          <a:p>
            <a:fld id="{CE82B8A1-0CCE-4815-9668-383D7DE7D8B4}" type="slidenum">
              <a:rPr lang="de-DE" smtClean="0"/>
              <a:t>4</a:t>
            </a:fld>
            <a:endParaRPr lang="de-DE"/>
          </a:p>
        </p:txBody>
      </p:sp>
      <p:graphicFrame>
        <p:nvGraphicFramePr>
          <p:cNvPr id="7" name="Tabelle 6">
            <a:extLst>
              <a:ext uri="{FF2B5EF4-FFF2-40B4-BE49-F238E27FC236}">
                <a16:creationId xmlns:a16="http://schemas.microsoft.com/office/drawing/2014/main" id="{C3E3BEC5-CEE6-CFCB-BCB7-2ACC8291B924}"/>
              </a:ext>
            </a:extLst>
          </p:cNvPr>
          <p:cNvGraphicFramePr>
            <a:graphicFrameLocks noGrp="1"/>
          </p:cNvGraphicFramePr>
          <p:nvPr/>
        </p:nvGraphicFramePr>
        <p:xfrm>
          <a:off x="481014" y="1263462"/>
          <a:ext cx="2863435" cy="4953000"/>
        </p:xfrm>
        <a:graphic>
          <a:graphicData uri="http://schemas.openxmlformats.org/drawingml/2006/table">
            <a:tbl>
              <a:tblPr firstRow="1" bandRow="1">
                <a:tableStyleId>{5940675A-B579-460E-94D1-54222C63F5DA}</a:tableStyleId>
              </a:tblPr>
              <a:tblGrid>
                <a:gridCol w="215296">
                  <a:extLst>
                    <a:ext uri="{9D8B030D-6E8A-4147-A177-3AD203B41FA5}">
                      <a16:colId xmlns:a16="http://schemas.microsoft.com/office/drawing/2014/main" val="2761211775"/>
                    </a:ext>
                  </a:extLst>
                </a:gridCol>
                <a:gridCol w="264814">
                  <a:extLst>
                    <a:ext uri="{9D8B030D-6E8A-4147-A177-3AD203B41FA5}">
                      <a16:colId xmlns:a16="http://schemas.microsoft.com/office/drawing/2014/main" val="190131799"/>
                    </a:ext>
                  </a:extLst>
                </a:gridCol>
                <a:gridCol w="264814">
                  <a:extLst>
                    <a:ext uri="{9D8B030D-6E8A-4147-A177-3AD203B41FA5}">
                      <a16:colId xmlns:a16="http://schemas.microsoft.com/office/drawing/2014/main" val="1246566526"/>
                    </a:ext>
                  </a:extLst>
                </a:gridCol>
                <a:gridCol w="1324069">
                  <a:extLst>
                    <a:ext uri="{9D8B030D-6E8A-4147-A177-3AD203B41FA5}">
                      <a16:colId xmlns:a16="http://schemas.microsoft.com/office/drawing/2014/main" val="321875682"/>
                    </a:ext>
                  </a:extLst>
                </a:gridCol>
                <a:gridCol w="264814">
                  <a:extLst>
                    <a:ext uri="{9D8B030D-6E8A-4147-A177-3AD203B41FA5}">
                      <a16:colId xmlns:a16="http://schemas.microsoft.com/office/drawing/2014/main" val="541256044"/>
                    </a:ext>
                  </a:extLst>
                </a:gridCol>
                <a:gridCol w="264814">
                  <a:extLst>
                    <a:ext uri="{9D8B030D-6E8A-4147-A177-3AD203B41FA5}">
                      <a16:colId xmlns:a16="http://schemas.microsoft.com/office/drawing/2014/main" val="2055600406"/>
                    </a:ext>
                  </a:extLst>
                </a:gridCol>
                <a:gridCol w="264814">
                  <a:extLst>
                    <a:ext uri="{9D8B030D-6E8A-4147-A177-3AD203B41FA5}">
                      <a16:colId xmlns:a16="http://schemas.microsoft.com/office/drawing/2014/main" val="2189451807"/>
                    </a:ext>
                  </a:extLst>
                </a:gridCol>
              </a:tblGrid>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ctr"/>
                      <a:r>
                        <a:rPr lang="de-DE" sz="1900" dirty="0">
                          <a:solidFill>
                            <a:schemeClr val="tx1"/>
                          </a:solidFill>
                          <a:latin typeface="+mj-lt"/>
                        </a:rPr>
                        <a:t>P</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523794664"/>
                  </a:ext>
                </a:extLst>
              </a:tr>
              <a:tr h="230037">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baseline="0" dirty="0">
                          <a:solidFill>
                            <a:schemeClr val="bg1"/>
                          </a:solidFill>
                        </a:rPr>
                        <a:t>Positive </a:t>
                      </a:r>
                      <a:r>
                        <a:rPr lang="de-DE" sz="1300" b="0" baseline="0" dirty="0" err="1">
                          <a:solidFill>
                            <a:schemeClr val="bg1"/>
                          </a:solidFill>
                        </a:rPr>
                        <a:t>Emotions</a:t>
                      </a:r>
                      <a:endParaRPr lang="en-US" sz="1300" b="0" dirty="0">
                        <a:solidFill>
                          <a:schemeClr val="bg1"/>
                        </a:solidFill>
                        <a:latin typeface="Gill Sans MT Pro Light" panose="020B03020201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algn="r"/>
                      <a:endParaRPr lang="de-DE"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364316937"/>
                  </a:ext>
                </a:extLst>
              </a:tr>
              <a:tr h="205822">
                <a:tc gridSpan="7">
                  <a:txBody>
                    <a:bodyPr/>
                    <a:lstStyle/>
                    <a:p>
                      <a:pPr algn="ctr"/>
                      <a:endParaRPr lang="de-DE" sz="1100" dirty="0">
                        <a:solidFill>
                          <a:schemeClr val="tx1"/>
                        </a:solidFill>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solidFill>
                          <a:schemeClr val="tx1"/>
                        </a:solidFill>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508602889"/>
                  </a:ext>
                </a:extLst>
              </a:tr>
              <a:tr h="302680">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E</a:t>
                      </a:r>
                      <a:endParaRPr lang="de-DE" sz="1900" kern="1200" dirty="0">
                        <a:solidFill>
                          <a:schemeClr val="tx1"/>
                        </a:solidFill>
                        <a:latin typeface="+mj-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7216511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Engagement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236400679"/>
                  </a:ext>
                </a:extLst>
              </a:tr>
              <a:tr h="205822">
                <a:tc gridSpan="7">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407337616"/>
                  </a:ext>
                </a:extLst>
              </a:tr>
              <a:tr h="302680">
                <a:tc>
                  <a:txBody>
                    <a:bodyPr/>
                    <a:lstStyle/>
                    <a:p>
                      <a:endParaRPr lang="de-DE" dirty="0"/>
                    </a:p>
                  </a:txBody>
                  <a:tcPr>
                    <a:lnL w="38100" cap="flat" cmpd="sng" algn="ctr">
                      <a:solidFill>
                        <a:schemeClr val="bg2"/>
                      </a:solidFill>
                      <a:prstDash val="solid"/>
                      <a:round/>
                      <a:headEnd type="none" w="med" len="med"/>
                      <a:tailEnd type="none" w="med" len="med"/>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noProof="0" dirty="0">
                          <a:solidFill>
                            <a:schemeClr val="tx1"/>
                          </a:solidFill>
                          <a:latin typeface="+mj-lt"/>
                          <a:ea typeface="+mn-ea"/>
                          <a:cs typeface="+mn-cs"/>
                        </a:rPr>
                        <a:t>R</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de-DE" dirty="0"/>
                    </a:p>
                  </a:txBody>
                  <a:tcPr>
                    <a:lnL w="12700" cmpd="sng">
                      <a:noFill/>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93003289"/>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38100" cap="flat" cmpd="sng" algn="ctr">
                      <a:solidFill>
                        <a:schemeClr val="bg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Relationships</a:t>
                      </a:r>
                      <a:endParaRPr lang="en-US" sz="1300" b="0" kern="1200" baseline="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endParaRPr lang="de-DE" dirty="0">
                        <a:solidFill>
                          <a:schemeClr val="bg1"/>
                        </a:solidFill>
                      </a:endParaRP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solidFill>
                        <a:schemeClr val="tx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516972804"/>
                  </a:ext>
                </a:extLst>
              </a:tr>
              <a:tr h="205822">
                <a:tc gridSpan="7">
                  <a:txBody>
                    <a:bodyPr/>
                    <a:lstStyle/>
                    <a:p>
                      <a:pPr algn="ctr"/>
                      <a:r>
                        <a:rPr lang="de-DE" sz="1100" dirty="0">
                          <a:latin typeface="+mj-lt"/>
                        </a:rPr>
                        <a:t>Positive Beziehungen gestalten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tx2"/>
                      </a:solidFill>
                      <a:prstDash val="solid"/>
                      <a:round/>
                      <a:headEnd type="none" w="med" len="med"/>
                      <a:tailEnd type="none" w="med" len="med"/>
                    </a:lnT>
                    <a:lnB w="38100" cap="flat" cmpd="sng" algn="ctr">
                      <a:solidFill>
                        <a:schemeClr val="bg2"/>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778217059"/>
                  </a:ext>
                </a:extLst>
              </a:tr>
              <a:tr h="302680">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ctr" defTabSz="914400" rtl="0" eaLnBrk="1" latinLnBrk="0" hangingPunct="1"/>
                      <a:r>
                        <a:rPr lang="de-DE" sz="1900" kern="1200" noProof="0" dirty="0">
                          <a:solidFill>
                            <a:schemeClr val="tx1"/>
                          </a:solidFill>
                          <a:latin typeface="+mj-lt"/>
                          <a:ea typeface="+mn-ea"/>
                          <a:cs typeface="+mn-cs"/>
                        </a:rPr>
                        <a:t>M</a:t>
                      </a:r>
                      <a:endParaRPr lang="de-DE" sz="1900" kern="1200" dirty="0">
                        <a:solidFill>
                          <a:schemeClr val="tx1"/>
                        </a:solidFill>
                        <a:latin typeface="+mj-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algn="l" defTabSz="914400" rtl="0" eaLnBrk="1" latinLnBrk="0" hangingPunct="1"/>
                      <a:endParaRPr lang="de-DE" sz="1100" kern="1200" dirty="0">
                        <a:solidFill>
                          <a:schemeClr val="tx1"/>
                        </a:solidFill>
                        <a:latin typeface="+mn-lt"/>
                        <a:ea typeface="+mn-ea"/>
                        <a:cs typeface="+mn-cs"/>
                      </a:endParaRPr>
                    </a:p>
                  </a:txBody>
                  <a:tcPr>
                    <a:lnL w="12700" cmpd="sng">
                      <a:noFill/>
                    </a:lnL>
                    <a:lnR w="12700" cmpd="sng">
                      <a:noFill/>
                    </a:lnR>
                    <a:lnT w="381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616189087"/>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err="1">
                          <a:solidFill>
                            <a:schemeClr val="bg1"/>
                          </a:solidFill>
                          <a:latin typeface="+mn-lt"/>
                          <a:ea typeface="+mn-ea"/>
                          <a:cs typeface="+mn-cs"/>
                        </a:rPr>
                        <a:t>Meaning</a:t>
                      </a:r>
                      <a:endParaRPr lang="en-US" sz="1300" b="0" kern="1200" baseline="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883731464"/>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3962607133"/>
                  </a:ext>
                </a:extLst>
              </a:tr>
              <a:tr h="302680">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900" kern="1200" dirty="0">
                          <a:solidFill>
                            <a:schemeClr val="tx1"/>
                          </a:solidFill>
                          <a:latin typeface="+mj-lt"/>
                          <a:ea typeface="+mn-ea"/>
                          <a:cs typeface="+mn-cs"/>
                        </a:rPr>
                        <a:t>A</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2154913441"/>
                  </a:ext>
                </a:extLst>
              </a:tr>
              <a:tr h="2905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300" b="0" kern="1200" baseline="0" dirty="0">
                          <a:solidFill>
                            <a:schemeClr val="bg1"/>
                          </a:solidFill>
                          <a:latin typeface="+mn-lt"/>
                          <a:ea typeface="+mn-ea"/>
                          <a:cs typeface="+mn-cs"/>
                        </a:rPr>
                        <a:t>Achievements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endParaRPr lang="de-DE"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de-DE" sz="1100" kern="1200" dirty="0">
                        <a:solidFill>
                          <a:schemeClr val="bg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extLst>
                  <a:ext uri="{0D108BD9-81ED-4DB2-BD59-A6C34878D82A}">
                    <a16:rowId xmlns:a16="http://schemas.microsoft.com/office/drawing/2014/main" val="1725048833"/>
                  </a:ext>
                </a:extLst>
              </a:tr>
              <a:tr h="205822">
                <a:tc gridSpan="7">
                  <a:txBody>
                    <a:bodyPr/>
                    <a:lstStyle/>
                    <a:p>
                      <a:pPr algn="ctr"/>
                      <a:endParaRPr lang="de-DE" sz="1100" dirty="0">
                        <a:latin typeface="+mj-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60000"/>
                        <a:lumOff val="40000"/>
                      </a:schemeClr>
                    </a:solidFill>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pPr algn="ctr"/>
                      <a:endParaRPr lang="de-DE" sz="1100" dirty="0">
                        <a:latin typeface="+mj-lt"/>
                      </a:endParaRPr>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tc hMerge="1">
                  <a:txBody>
                    <a:bodyPr/>
                    <a:lstStyle/>
                    <a:p>
                      <a:endParaRPr dirty="0"/>
                    </a:p>
                  </a:txBody>
                  <a:tcPr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tcPr>
                </a:tc>
                <a:extLst>
                  <a:ext uri="{0D108BD9-81ED-4DB2-BD59-A6C34878D82A}">
                    <a16:rowId xmlns:a16="http://schemas.microsoft.com/office/drawing/2014/main" val="169827824"/>
                  </a:ext>
                </a:extLst>
              </a:tr>
            </a:tbl>
          </a:graphicData>
        </a:graphic>
      </p:graphicFrame>
      <p:sp>
        <p:nvSpPr>
          <p:cNvPr id="3" name="Geschweifte Klammer rechts 2">
            <a:extLst>
              <a:ext uri="{FF2B5EF4-FFF2-40B4-BE49-F238E27FC236}">
                <a16:creationId xmlns:a16="http://schemas.microsoft.com/office/drawing/2014/main" id="{A82491BA-94C5-E608-9C3E-5DCCE084D9BD}"/>
              </a:ext>
            </a:extLst>
          </p:cNvPr>
          <p:cNvSpPr/>
          <p:nvPr/>
        </p:nvSpPr>
        <p:spPr bwMode="gray">
          <a:xfrm>
            <a:off x="3344449" y="3144975"/>
            <a:ext cx="237995" cy="1114817"/>
          </a:xfrm>
          <a:prstGeom prst="righ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graphicFrame>
        <p:nvGraphicFramePr>
          <p:cNvPr id="10" name="Tabelle 9">
            <a:extLst>
              <a:ext uri="{FF2B5EF4-FFF2-40B4-BE49-F238E27FC236}">
                <a16:creationId xmlns:a16="http://schemas.microsoft.com/office/drawing/2014/main" id="{DF36CCB2-D2CA-40C5-624B-BD96277500EC}"/>
              </a:ext>
            </a:extLst>
          </p:cNvPr>
          <p:cNvGraphicFramePr>
            <a:graphicFrameLocks noGrp="1"/>
          </p:cNvGraphicFramePr>
          <p:nvPr>
            <p:extLst>
              <p:ext uri="{D42A27DB-BD31-4B8C-83A1-F6EECF244321}">
                <p14:modId xmlns:p14="http://schemas.microsoft.com/office/powerpoint/2010/main" val="1910395290"/>
              </p:ext>
            </p:extLst>
          </p:nvPr>
        </p:nvGraphicFramePr>
        <p:xfrm>
          <a:off x="3582444" y="1263461"/>
          <a:ext cx="8492646" cy="4952999"/>
        </p:xfrm>
        <a:graphic>
          <a:graphicData uri="http://schemas.openxmlformats.org/drawingml/2006/table">
            <a:tbl>
              <a:tblPr firstRow="1" bandRow="1">
                <a:tableStyleId>{D3E45442-92C8-40C6-B898-F390038B0CC1}</a:tableStyleId>
              </a:tblPr>
              <a:tblGrid>
                <a:gridCol w="4246323">
                  <a:extLst>
                    <a:ext uri="{9D8B030D-6E8A-4147-A177-3AD203B41FA5}">
                      <a16:colId xmlns:a16="http://schemas.microsoft.com/office/drawing/2014/main" val="3600146643"/>
                    </a:ext>
                  </a:extLst>
                </a:gridCol>
                <a:gridCol w="4246323">
                  <a:extLst>
                    <a:ext uri="{9D8B030D-6E8A-4147-A177-3AD203B41FA5}">
                      <a16:colId xmlns:a16="http://schemas.microsoft.com/office/drawing/2014/main" val="2083526090"/>
                    </a:ext>
                  </a:extLst>
                </a:gridCol>
              </a:tblGrid>
              <a:tr h="4952999">
                <a:tc>
                  <a:txBody>
                    <a:bodyPr/>
                    <a:lstStyle/>
                    <a:p>
                      <a:pPr algn="ctr">
                        <a:spcAft>
                          <a:spcPts val="1000"/>
                        </a:spcAft>
                        <a:tabLst>
                          <a:tab pos="3195320" algn="ctr"/>
                          <a:tab pos="5139690" algn="l"/>
                        </a:tabLst>
                      </a:pPr>
                      <a:endParaRPr lang="de-DE" sz="1800" b="1" kern="0" dirty="0">
                        <a:solidFill>
                          <a:srgbClr val="00778B"/>
                        </a:solidFill>
                        <a:latin typeface="Charmonman" pitchFamily="2" charset="-34"/>
                        <a:ea typeface="Times New Roman" panose="02020603050405020304" pitchFamily="18" charset="0"/>
                        <a:cs typeface="Charmonman" pitchFamily="2" charset="-34"/>
                      </a:endParaRPr>
                    </a:p>
                    <a:p>
                      <a:pPr algn="ctr">
                        <a:spcAft>
                          <a:spcPts val="1000"/>
                        </a:spcAft>
                        <a:tabLst>
                          <a:tab pos="3195320" algn="ctr"/>
                          <a:tab pos="5139690" algn="l"/>
                        </a:tabLst>
                      </a:pPr>
                      <a:endParaRPr lang="de-DE" sz="1100" b="1" kern="0" dirty="0">
                        <a:solidFill>
                          <a:srgbClr val="C00000"/>
                        </a:solidFill>
                        <a:latin typeface="Charmonman" pitchFamily="2" charset="-34"/>
                        <a:ea typeface="Times New Roman" panose="02020603050405020304" pitchFamily="18" charset="0"/>
                        <a:cs typeface="Charmonman" pitchFamily="2" charset="-34"/>
                      </a:endParaRPr>
                    </a:p>
                    <a:p>
                      <a:pPr algn="ctr">
                        <a:spcAft>
                          <a:spcPts val="1000"/>
                        </a:spcAft>
                        <a:tabLst>
                          <a:tab pos="3195320" algn="ctr"/>
                          <a:tab pos="5139690" algn="l"/>
                        </a:tabLst>
                      </a:pPr>
                      <a:r>
                        <a:rPr lang="de-DE" sz="2800" b="1" kern="0" dirty="0">
                          <a:solidFill>
                            <a:srgbClr val="C00000"/>
                          </a:solidFill>
                          <a:latin typeface="Charmonman" pitchFamily="2" charset="-34"/>
                          <a:ea typeface="Times New Roman" panose="02020603050405020304" pitchFamily="18" charset="0"/>
                          <a:cs typeface="Charmonman" pitchFamily="2" charset="-34"/>
                        </a:rPr>
                        <a:t>Von Herzen</a:t>
                      </a:r>
                    </a:p>
                    <a:p>
                      <a:pPr algn="ctr">
                        <a:spcAft>
                          <a:spcPts val="1000"/>
                        </a:spcAft>
                        <a:tabLst>
                          <a:tab pos="3195320" algn="ctr"/>
                          <a:tab pos="5139690" algn="l"/>
                        </a:tabLst>
                      </a:pPr>
                      <a:r>
                        <a:rPr lang="de-DE" sz="2800" b="1" kern="0" dirty="0">
                          <a:solidFill>
                            <a:srgbClr val="C00000"/>
                          </a:solidFill>
                          <a:latin typeface="Charmonman" pitchFamily="2" charset="-34"/>
                          <a:ea typeface="Times New Roman" panose="02020603050405020304" pitchFamily="18" charset="0"/>
                          <a:cs typeface="Charmonman" pitchFamily="2" charset="-34"/>
                        </a:rPr>
                        <a:t>Frohe Weihnachten!</a:t>
                      </a:r>
                      <a:endParaRPr lang="de-DE" sz="2800" kern="0" dirty="0">
                        <a:solidFill>
                          <a:srgbClr val="C00000"/>
                        </a:solidFill>
                        <a:latin typeface="Charmonman" pitchFamily="2" charset="-34"/>
                        <a:ea typeface="Times New Roman" panose="02020603050405020304" pitchFamily="18" charset="0"/>
                        <a:cs typeface="Charmonman" pitchFamily="2" charset="-34"/>
                      </a:endParaRPr>
                    </a:p>
                    <a:p>
                      <a:pPr algn="ctr">
                        <a:spcAft>
                          <a:spcPts val="400"/>
                        </a:spcAft>
                        <a:tabLst>
                          <a:tab pos="3195320" algn="ctr"/>
                          <a:tab pos="5139690" algn="l"/>
                        </a:tabLst>
                      </a:pPr>
                      <a:r>
                        <a:rPr lang="de-DE" sz="1800" b="0" kern="0" dirty="0">
                          <a:solidFill>
                            <a:schemeClr val="tx1">
                              <a:lumMod val="75000"/>
                            </a:schemeClr>
                          </a:solidFill>
                          <a:latin typeface="Charmonman" pitchFamily="2" charset="-34"/>
                          <a:ea typeface="Times New Roman" panose="02020603050405020304" pitchFamily="18" charset="0"/>
                          <a:cs typeface="Charmonman" pitchFamily="2" charset="-34"/>
                        </a:rPr>
                        <a:t>vom gesamten</a:t>
                      </a:r>
                    </a:p>
                    <a:p>
                      <a:pPr algn="ctr">
                        <a:spcAft>
                          <a:spcPts val="400"/>
                        </a:spcAft>
                        <a:tabLst>
                          <a:tab pos="3195320" algn="ctr"/>
                          <a:tab pos="5139690" algn="l"/>
                        </a:tabLst>
                      </a:pPr>
                      <a:r>
                        <a:rPr lang="de-DE" sz="1800" b="0" kern="0" dirty="0">
                          <a:solidFill>
                            <a:schemeClr val="tx1">
                              <a:lumMod val="75000"/>
                            </a:schemeClr>
                          </a:solidFill>
                          <a:latin typeface="Charmonman" pitchFamily="2" charset="-34"/>
                          <a:ea typeface="Times New Roman" panose="02020603050405020304" pitchFamily="18" charset="0"/>
                          <a:cs typeface="Charmonman" pitchFamily="2" charset="-34"/>
                        </a:rPr>
                        <a:t>GROWPORT </a:t>
                      </a:r>
                    </a:p>
                    <a:p>
                      <a:pPr algn="ctr">
                        <a:spcAft>
                          <a:spcPts val="400"/>
                        </a:spcAft>
                        <a:tabLst>
                          <a:tab pos="3195320" algn="ctr"/>
                          <a:tab pos="5139690" algn="l"/>
                        </a:tabLst>
                      </a:pPr>
                      <a:r>
                        <a:rPr lang="de-DE" sz="1800" b="0" kern="0" dirty="0">
                          <a:solidFill>
                            <a:schemeClr val="tx1">
                              <a:lumMod val="75000"/>
                            </a:schemeClr>
                          </a:solidFill>
                          <a:latin typeface="Charmonman" pitchFamily="2" charset="-34"/>
                          <a:ea typeface="Times New Roman" panose="02020603050405020304" pitchFamily="18" charset="0"/>
                          <a:cs typeface="Charmonman" pitchFamily="2" charset="-34"/>
                        </a:rPr>
                        <a:t>Team!</a:t>
                      </a:r>
                    </a:p>
                    <a:p>
                      <a:pPr algn="ctr">
                        <a:spcAft>
                          <a:spcPts val="1000"/>
                        </a:spcAft>
                        <a:tabLst>
                          <a:tab pos="3195320" algn="ctr"/>
                          <a:tab pos="5139690" algn="l"/>
                        </a:tabLst>
                      </a:pPr>
                      <a:endParaRPr lang="de-DE" sz="1800" kern="100" dirty="0">
                        <a:solidFill>
                          <a:schemeClr val="tx1">
                            <a:lumMod val="75000"/>
                            <a:lumOff val="25000"/>
                          </a:schemeClr>
                        </a:solidFill>
                        <a:latin typeface="Charmonman" pitchFamily="2" charset="-34"/>
                        <a:ea typeface="Calibri" panose="020F0502020204030204" pitchFamily="34" charset="0"/>
                        <a:cs typeface="Charmonman" pitchFamily="2" charset="-34"/>
                      </a:endParaRPr>
                    </a:p>
                    <a:p>
                      <a:endParaRPr lang="de-DE" dirty="0"/>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solidFill>
                      <a:schemeClr val="bg1"/>
                    </a:solidFill>
                  </a:tcPr>
                </a:tc>
                <a:tc>
                  <a:txBody>
                    <a:bodyPr/>
                    <a:lstStyle/>
                    <a:p>
                      <a:pPr>
                        <a:spcBef>
                          <a:spcPts val="0"/>
                        </a:spcBef>
                        <a:spcAft>
                          <a:spcPts val="0"/>
                        </a:spcAft>
                      </a:pPr>
                      <a:endParaRPr lang="de-DE" sz="1300" kern="0" dirty="0">
                        <a:solidFill>
                          <a:schemeClr val="tx1">
                            <a:lumMod val="75000"/>
                            <a:lumOff val="25000"/>
                          </a:schemeClr>
                        </a:solidFill>
                        <a:latin typeface="Charmonman" pitchFamily="2" charset="-34"/>
                        <a:ea typeface="+mj-ea"/>
                        <a:cs typeface="Charmonman" pitchFamily="2" charset="-34"/>
                      </a:endParaRPr>
                    </a:p>
                    <a:p>
                      <a:pPr>
                        <a:spcBef>
                          <a:spcPts val="0"/>
                        </a:spcBef>
                        <a:spcAft>
                          <a:spcPts val="0"/>
                        </a:spcAft>
                      </a:pPr>
                      <a:r>
                        <a:rPr lang="de-DE" sz="1200" kern="0" dirty="0">
                          <a:solidFill>
                            <a:schemeClr val="tx1">
                              <a:lumMod val="75000"/>
                            </a:schemeClr>
                          </a:solidFill>
                          <a:latin typeface="Charmonman" pitchFamily="2" charset="-34"/>
                          <a:ea typeface="+mj-ea"/>
                          <a:cs typeface="Charmonman" pitchFamily="2" charset="-34"/>
                        </a:rPr>
                        <a:t>Ein weiteres verrücktes Jahr 2024 liegt hinter uns – ein Jahr, das einmal mehr gezeigt hat, wie wertvoll vertrauensvolle Verbindungen und positive Zusammenarbeit sind. </a:t>
                      </a:r>
                    </a:p>
                    <a:p>
                      <a:pPr>
                        <a:spcBef>
                          <a:spcPts val="0"/>
                        </a:spcBef>
                        <a:spcAft>
                          <a:spcPts val="0"/>
                        </a:spcAft>
                      </a:pPr>
                      <a:endParaRPr lang="de-DE" sz="1200" kern="0" dirty="0">
                        <a:solidFill>
                          <a:schemeClr val="tx1">
                            <a:lumMod val="75000"/>
                          </a:schemeClr>
                        </a:solidFill>
                        <a:latin typeface="Charmonman" pitchFamily="2" charset="-34"/>
                        <a:ea typeface="+mj-ea"/>
                        <a:cs typeface="Charmonman" pitchFamily="2" charset="-34"/>
                      </a:endParaRPr>
                    </a:p>
                    <a:p>
                      <a:pPr>
                        <a:spcBef>
                          <a:spcPts val="0"/>
                        </a:spcBef>
                        <a:spcAft>
                          <a:spcPts val="0"/>
                        </a:spcAft>
                      </a:pPr>
                      <a:r>
                        <a:rPr lang="de-DE" sz="1200" kern="0" dirty="0">
                          <a:solidFill>
                            <a:schemeClr val="tx1">
                              <a:lumMod val="75000"/>
                            </a:schemeClr>
                          </a:solidFill>
                          <a:latin typeface="Charmonman" pitchFamily="2" charset="-34"/>
                          <a:ea typeface="+mj-ea"/>
                          <a:cs typeface="Charmonman" pitchFamily="2" charset="-34"/>
                        </a:rPr>
                        <a:t>Gemeinsam wurden Hindernisse überwunden, neue Wege beschritten und wertvolle Erfolge gefeiert. Es sind diese tragfähigen Beziehungen, die den Unterschied machen und jede Herausforderung in eine bereichernde Erfahrung verwandeln. Sie machen uns nachhaltig stark!</a:t>
                      </a:r>
                    </a:p>
                    <a:p>
                      <a:pPr>
                        <a:spcBef>
                          <a:spcPts val="0"/>
                        </a:spcBef>
                        <a:spcAft>
                          <a:spcPts val="0"/>
                        </a:spcAft>
                      </a:pPr>
                      <a:endParaRPr lang="de-DE" sz="1200" kern="0" dirty="0">
                        <a:solidFill>
                          <a:schemeClr val="tx1">
                            <a:lumMod val="75000"/>
                          </a:schemeClr>
                        </a:solidFill>
                        <a:latin typeface="Charmonman" pitchFamily="2" charset="-34"/>
                        <a:ea typeface="+mj-ea"/>
                        <a:cs typeface="Charmonman" pitchFamily="2" charset="-34"/>
                      </a:endParaRPr>
                    </a:p>
                    <a:p>
                      <a:pPr>
                        <a:spcBef>
                          <a:spcPts val="0"/>
                        </a:spcBef>
                        <a:spcAft>
                          <a:spcPts val="0"/>
                        </a:spcAft>
                      </a:pPr>
                      <a:r>
                        <a:rPr lang="de-DE" sz="1200" kern="0" dirty="0">
                          <a:solidFill>
                            <a:schemeClr val="tx1">
                              <a:lumMod val="75000"/>
                            </a:schemeClr>
                          </a:solidFill>
                          <a:latin typeface="Charmonman" pitchFamily="2" charset="-34"/>
                          <a:ea typeface="+mj-ea"/>
                          <a:cs typeface="Charmonman" pitchFamily="2" charset="-34"/>
                        </a:rPr>
                        <a:t>In einer Zeit, die von Veränderungen geprägt ist, wird deutlich, wie viel Freude und Zuversicht das GEMEINSAME Handeln schenken kann. Ob in kleinen oder großen Vorhaben – es ist die gegenseitige Verlässlichkeit und die Offenheit füreinander, die neue Perspektiven schaffen.</a:t>
                      </a:r>
                    </a:p>
                    <a:p>
                      <a:pPr>
                        <a:spcBef>
                          <a:spcPts val="0"/>
                        </a:spcBef>
                        <a:spcAft>
                          <a:spcPts val="0"/>
                        </a:spcAft>
                      </a:pPr>
                      <a:endParaRPr lang="de-DE" sz="1200" kern="0" dirty="0">
                        <a:solidFill>
                          <a:schemeClr val="tx1">
                            <a:lumMod val="75000"/>
                          </a:schemeClr>
                        </a:solidFill>
                        <a:latin typeface="Charmonman" pitchFamily="2" charset="-34"/>
                        <a:ea typeface="+mj-ea"/>
                        <a:cs typeface="Charmonman" pitchFamily="2" charset="-34"/>
                      </a:endParaRPr>
                    </a:p>
                    <a:p>
                      <a:pPr>
                        <a:spcBef>
                          <a:spcPts val="0"/>
                        </a:spcBef>
                        <a:spcAft>
                          <a:spcPts val="0"/>
                        </a:spcAft>
                      </a:pPr>
                      <a:r>
                        <a:rPr lang="de-DE" sz="1200" kern="0" dirty="0">
                          <a:solidFill>
                            <a:schemeClr val="tx1">
                              <a:lumMod val="75000"/>
                            </a:schemeClr>
                          </a:solidFill>
                          <a:latin typeface="Charmonman" pitchFamily="2" charset="-34"/>
                          <a:ea typeface="+mj-ea"/>
                          <a:cs typeface="Charmonman" pitchFamily="2" charset="-34"/>
                        </a:rPr>
                        <a:t>Mit diesem Bewusstsein wünschen wir ruhige und besinnliche Weihnachtstage. Tage, die Raum geben, um auf das Erreichte zurückzublicken und die gemeinsamen Erlebnisse wertzuschätzen. Wir freuen uns darauf, Miteinander im Jahr 2025 neue Kapitel zu schreiben und gemeinsam zu wachsen.</a:t>
                      </a:r>
                    </a:p>
                  </a:txBody>
                  <a:tcPr marL="251999" marR="251999"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9200230"/>
                  </a:ext>
                </a:extLst>
              </a:tr>
            </a:tbl>
          </a:graphicData>
        </a:graphic>
      </p:graphicFrame>
      <p:sp>
        <p:nvSpPr>
          <p:cNvPr id="11" name="Rechteck 10">
            <a:extLst>
              <a:ext uri="{FF2B5EF4-FFF2-40B4-BE49-F238E27FC236}">
                <a16:creationId xmlns:a16="http://schemas.microsoft.com/office/drawing/2014/main" id="{79E1CB29-2833-6EA5-0C4A-40AB3B1C869F}"/>
              </a:ext>
            </a:extLst>
          </p:cNvPr>
          <p:cNvSpPr/>
          <p:nvPr/>
        </p:nvSpPr>
        <p:spPr bwMode="gray">
          <a:xfrm>
            <a:off x="5005879" y="4259792"/>
            <a:ext cx="1440000" cy="1440000"/>
          </a:xfrm>
          <a:prstGeom prst="rect">
            <a:avLst/>
          </a:prstGeom>
          <a:blipFill>
            <a:blip r:embed="rId2"/>
            <a:tile tx="0" ty="0" sx="100000" sy="100000" flip="none" algn="tl"/>
          </a:blipFill>
          <a:ln w="6350">
            <a:solidFill>
              <a:schemeClr val="tx1"/>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de-DE" b="1" dirty="0">
                <a:solidFill>
                  <a:schemeClr val="accent6"/>
                </a:solidFill>
              </a:rPr>
              <a:t>QR Code</a:t>
            </a:r>
          </a:p>
        </p:txBody>
      </p:sp>
      <p:sp>
        <p:nvSpPr>
          <p:cNvPr id="12" name="Textfeld 11">
            <a:extLst>
              <a:ext uri="{FF2B5EF4-FFF2-40B4-BE49-F238E27FC236}">
                <a16:creationId xmlns:a16="http://schemas.microsoft.com/office/drawing/2014/main" id="{78752F06-8AF1-DB64-6290-6FF5B79D062E}"/>
              </a:ext>
            </a:extLst>
          </p:cNvPr>
          <p:cNvSpPr txBox="1"/>
          <p:nvPr/>
        </p:nvSpPr>
        <p:spPr bwMode="gray">
          <a:xfrm rot="20824574">
            <a:off x="6629760" y="5324012"/>
            <a:ext cx="1129266" cy="751561"/>
          </a:xfrm>
          <a:prstGeom prst="rect">
            <a:avLst/>
          </a:prstGeom>
          <a:noFill/>
        </p:spPr>
        <p:txBody>
          <a:bodyPr wrap="square" lIns="0" tIns="0" rIns="0" bIns="0" rtlCol="0">
            <a:noAutofit/>
          </a:bodyPr>
          <a:lstStyle/>
          <a:p>
            <a:pPr>
              <a:buClr>
                <a:schemeClr val="tx1"/>
              </a:buClr>
            </a:pPr>
            <a:r>
              <a:rPr lang="de-DE" sz="1300" kern="0" dirty="0">
                <a:solidFill>
                  <a:srgbClr val="C00000"/>
                </a:solidFill>
                <a:latin typeface="Charmonman" pitchFamily="2" charset="-34"/>
                <a:ea typeface="+mj-ea"/>
                <a:cs typeface="Charmonman" pitchFamily="2" charset="-34"/>
              </a:rPr>
              <a:t>Hier geht es zum persönlichen Weihnachtsgruß</a:t>
            </a:r>
          </a:p>
        </p:txBody>
      </p:sp>
      <p:cxnSp>
        <p:nvCxnSpPr>
          <p:cNvPr id="20" name="Gekrümmte Verbindung 19">
            <a:extLst>
              <a:ext uri="{FF2B5EF4-FFF2-40B4-BE49-F238E27FC236}">
                <a16:creationId xmlns:a16="http://schemas.microsoft.com/office/drawing/2014/main" id="{219B5FBE-A8B7-E69E-34CF-C01F9157C06B}"/>
              </a:ext>
            </a:extLst>
          </p:cNvPr>
          <p:cNvCxnSpPr>
            <a:cxnSpLocks/>
          </p:cNvCxnSpPr>
          <p:nvPr/>
        </p:nvCxnSpPr>
        <p:spPr bwMode="gray">
          <a:xfrm rot="16200000" flipV="1">
            <a:off x="6663875" y="4749271"/>
            <a:ext cx="353739" cy="664469"/>
          </a:xfrm>
          <a:prstGeom prst="curvedConnector2">
            <a:avLst/>
          </a:prstGeom>
          <a:ln w="63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07705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Grow">
  <a:themeElements>
    <a:clrScheme name="Grow">
      <a:dk1>
        <a:srgbClr val="818387"/>
      </a:dk1>
      <a:lt1>
        <a:sysClr val="window" lastClr="FFFFFF"/>
      </a:lt1>
      <a:dk2>
        <a:srgbClr val="00778B"/>
      </a:dk2>
      <a:lt2>
        <a:srgbClr val="FFC915"/>
      </a:lt2>
      <a:accent1>
        <a:srgbClr val="009081"/>
      </a:accent1>
      <a:accent2>
        <a:srgbClr val="40C1BB"/>
      </a:accent2>
      <a:accent3>
        <a:srgbClr val="5BD0E6"/>
      </a:accent3>
      <a:accent4>
        <a:srgbClr val="ADAEB0"/>
      </a:accent4>
      <a:accent5>
        <a:srgbClr val="8F8884"/>
      </a:accent5>
      <a:accent6>
        <a:srgbClr val="000000"/>
      </a:accent6>
      <a:hlink>
        <a:srgbClr val="818387"/>
      </a:hlink>
      <a:folHlink>
        <a:srgbClr val="818387"/>
      </a:folHlink>
    </a:clrScheme>
    <a:fontScheme name="Grow">
      <a:majorFont>
        <a:latin typeface="Gill Sans MT Pro Medium"/>
        <a:ea typeface=""/>
        <a:cs typeface=""/>
      </a:majorFont>
      <a:minorFont>
        <a:latin typeface="Gill Sans MT Pro Light"/>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bg1"/>
        </a:solidFill>
        <a:ln w="6350">
          <a:solidFill>
            <a:schemeClr val="tx1"/>
          </a:solidFill>
        </a:ln>
      </a:spPr>
      <a:bodyPr lIns="0" tIns="0" rIns="0" bIns="0"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none" lIns="0" tIns="0" rIns="0" bIns="0" rtlCol="0">
        <a:noAutofit/>
      </a:bodyPr>
      <a:lstStyle>
        <a:defPPr marL="144000" indent="-144000">
          <a:buClr>
            <a:schemeClr val="tx1"/>
          </a:buClr>
          <a:buFont typeface="Gill Sans MT Pro Light" pitchFamily="34" charset="0"/>
          <a:buChar char="-"/>
          <a:defRPr dirty="0" err="1" smtClean="0"/>
        </a:defPPr>
      </a:lstStyle>
    </a:txDef>
  </a:objectDefaults>
  <a:extraClrSchemeLst/>
  <a:custClrLst>
    <a:custClr>
      <a:srgbClr val="FFFFFF"/>
    </a:custClr>
    <a:custClr name="Kuehles Grau">
      <a:srgbClr val="818387"/>
    </a:custClr>
    <a:custClr name="Gelb">
      <a:srgbClr val="FFC915"/>
    </a:custClr>
    <a:custClr name="Petrol">
      <a:srgbClr val="00778B"/>
    </a:custClr>
    <a:custClr name="Gruen 1">
      <a:srgbClr val="009081"/>
    </a:custClr>
    <a:custClr name="Gruen 2">
      <a:srgbClr val="40C1BB"/>
    </a:custClr>
    <a:custClr name="Blau">
      <a:srgbClr val="5BD0E6"/>
    </a:custClr>
    <a:custClr name="Grau 1">
      <a:srgbClr val="ADAEB0"/>
    </a:custClr>
    <a:custClr name="Grau 2">
      <a:srgbClr val="8F8884"/>
    </a:custClr>
    <a:custClr name="Schwarz">
      <a:srgbClr val="000000"/>
    </a:custClr>
    <a:custClr>
      <a:srgbClr val="FFFFFF"/>
    </a:custClr>
    <a:custClr name="Kuehles Grau 75%">
      <a:srgbClr val="898B8E"/>
    </a:custClr>
    <a:custClr name="Gelb 75%">
      <a:srgbClr val="FFD340"/>
    </a:custClr>
    <a:custClr name="Petrol 75%">
      <a:srgbClr val="4098A7"/>
    </a:custClr>
    <a:custClr name="Gruen 1- 75%">
      <a:srgbClr val="40AB9F"/>
    </a:custClr>
    <a:custClr name="Gruen 2- 75%">
      <a:srgbClr val="70D0CB"/>
    </a:custClr>
    <a:custClr name="Blau 75%">
      <a:srgbClr val="83DBEB"/>
    </a:custClr>
    <a:custClr name="Grau 1 – 75%">
      <a:srgbClr val="C1C1C3"/>
    </a:custClr>
    <a:custClr name="Grau 2 – 75%">
      <a:srgbClr val="AAA5A2"/>
    </a:custClr>
    <a:custClr name="Schwarz 75%">
      <a:srgbClr val="696969"/>
    </a:custClr>
    <a:custClr>
      <a:srgbClr val="FFFFFF"/>
    </a:custClr>
    <a:custClr name="Kuehles Grau 50%">
      <a:srgbClr val="B0B1B4"/>
    </a:custClr>
    <a:custClr name="Gelb 50%">
      <a:srgbClr val="FFE180"/>
    </a:custClr>
    <a:custClr name="Petrol 50%">
      <a:srgbClr val="80BAC4"/>
    </a:custClr>
    <a:custClr name="Gruen 1- 50%">
      <a:srgbClr val="80C6BF"/>
    </a:custClr>
    <a:custClr name="Gruen 2- 50%">
      <a:srgbClr val="9EDFDC"/>
    </a:custClr>
    <a:custClr name="Blau 50%">
      <a:srgbClr val="ACE7F2"/>
    </a:custClr>
    <a:custClr name="Grau 1 – 50%">
      <a:srgbClr val="D5D5D6"/>
    </a:custClr>
    <a:custClr name="Grau 2 – 50%">
      <a:srgbClr val="C6C3C1"/>
    </a:custClr>
    <a:custClr name="Schwarz 50%">
      <a:srgbClr val="A3A3A3"/>
    </a:custClr>
    <a:custClr>
      <a:srgbClr val="FFFFFF"/>
    </a:custClr>
    <a:custClr name="Kuehles Grau 25%">
      <a:srgbClr val="D7D8D9"/>
    </a:custClr>
    <a:custClr name="Gelb 25%">
      <a:srgbClr val="FFF0BE"/>
    </a:custClr>
    <a:custClr name="Petrol 25%">
      <a:srgbClr val="BEDCE1"/>
    </a:custClr>
    <a:custClr name="Gruen 1- 25%">
      <a:srgbClr val="BEE2DE"/>
    </a:custClr>
    <a:custClr name="Gruen 2- 25%">
      <a:srgbClr val="CEEEED"/>
    </a:custClr>
    <a:custClr name="Blau 25%">
      <a:srgbClr val="D5F2F8"/>
    </a:custClr>
    <a:custClr name="Grau 1 – 25%">
      <a:srgbClr val="EAEAEA"/>
    </a:custClr>
    <a:custClr name="Grau 2 – 25%">
      <a:srgbClr val="E2E0DF"/>
    </a:custClr>
    <a:custClr name="Schwarz 25%">
      <a:srgbClr val="D3D4D4"/>
    </a:custClr>
  </a:custClrLst>
</a:theme>
</file>

<file path=ppt/theme/theme2.xml><?xml version="1.0" encoding="utf-8"?>
<a:theme xmlns:a="http://schemas.openxmlformats.org/drawingml/2006/main" name="Larissa">
  <a:themeElements>
    <a:clrScheme name="Grow">
      <a:dk1>
        <a:srgbClr val="818387"/>
      </a:dk1>
      <a:lt1>
        <a:sysClr val="window" lastClr="FFFFFF"/>
      </a:lt1>
      <a:dk2>
        <a:srgbClr val="00778B"/>
      </a:dk2>
      <a:lt2>
        <a:srgbClr val="FFC915"/>
      </a:lt2>
      <a:accent1>
        <a:srgbClr val="009081"/>
      </a:accent1>
      <a:accent2>
        <a:srgbClr val="40C1BB"/>
      </a:accent2>
      <a:accent3>
        <a:srgbClr val="5BD0E6"/>
      </a:accent3>
      <a:accent4>
        <a:srgbClr val="ADAEB0"/>
      </a:accent4>
      <a:accent5>
        <a:srgbClr val="8F8884"/>
      </a:accent5>
      <a:accent6>
        <a:srgbClr val="000000"/>
      </a:accent6>
      <a:hlink>
        <a:srgbClr val="818387"/>
      </a:hlink>
      <a:folHlink>
        <a:srgbClr val="818387"/>
      </a:folHlink>
    </a:clrScheme>
    <a:fontScheme name="Grow">
      <a:majorFont>
        <a:latin typeface="Gill Sans MT Pro Medium"/>
        <a:ea typeface=""/>
        <a:cs typeface=""/>
      </a:majorFont>
      <a:minorFont>
        <a:latin typeface="Gill Sans MT Pro Light"/>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bg1"/>
        </a:solidFill>
        <a:ln w="6350">
          <a:solidFill>
            <a:schemeClr val="tx1"/>
          </a:solidFill>
        </a:ln>
      </a:spPr>
      <a:bodyPr lIns="0" tIns="0" rIns="0" bIns="0" rtlCol="0" anchor="ctr"/>
      <a:lstStyle>
        <a:defPPr algn="ctr">
          <a:defRPr sz="12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none" lIns="0" tIns="0" rIns="0" bIns="0" rtlCol="0">
        <a:noAutofit/>
      </a:bodyPr>
      <a:lstStyle>
        <a:defPPr marL="144000" indent="-144000">
          <a:buClr>
            <a:schemeClr val="tx1"/>
          </a:buClr>
          <a:buFont typeface="Gill Sans MT Pro Light" pitchFamily="34" charset="0"/>
          <a:buChar char="-"/>
          <a:defRPr sz="1200" dirty="0" err="1" smtClean="0"/>
        </a:defPPr>
      </a:lstStyle>
    </a:txDef>
  </a:objectDefaults>
  <a:extraClrSchemeLst/>
</a:theme>
</file>

<file path=ppt/theme/theme3.xml><?xml version="1.0" encoding="utf-8"?>
<a:theme xmlns:a="http://schemas.openxmlformats.org/drawingml/2006/main" name="Larissa">
  <a:themeElements>
    <a:clrScheme name="Grow">
      <a:dk1>
        <a:srgbClr val="818387"/>
      </a:dk1>
      <a:lt1>
        <a:sysClr val="window" lastClr="FFFFFF"/>
      </a:lt1>
      <a:dk2>
        <a:srgbClr val="00778B"/>
      </a:dk2>
      <a:lt2>
        <a:srgbClr val="FFC915"/>
      </a:lt2>
      <a:accent1>
        <a:srgbClr val="009081"/>
      </a:accent1>
      <a:accent2>
        <a:srgbClr val="40C1BB"/>
      </a:accent2>
      <a:accent3>
        <a:srgbClr val="5BD0E6"/>
      </a:accent3>
      <a:accent4>
        <a:srgbClr val="ADAEB0"/>
      </a:accent4>
      <a:accent5>
        <a:srgbClr val="8F8884"/>
      </a:accent5>
      <a:accent6>
        <a:srgbClr val="000000"/>
      </a:accent6>
      <a:hlink>
        <a:srgbClr val="818387"/>
      </a:hlink>
      <a:folHlink>
        <a:srgbClr val="818387"/>
      </a:folHlink>
    </a:clrScheme>
    <a:fontScheme name="Grow">
      <a:majorFont>
        <a:latin typeface="Gill Sans MT Pro Medium"/>
        <a:ea typeface=""/>
        <a:cs typeface=""/>
      </a:majorFont>
      <a:minorFont>
        <a:latin typeface="Gill Sans MT Pro Light"/>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bg1"/>
        </a:solidFill>
        <a:ln w="6350">
          <a:solidFill>
            <a:schemeClr val="tx1"/>
          </a:solidFill>
        </a:ln>
      </a:spPr>
      <a:bodyPr lIns="0" tIns="0" rIns="0" bIns="0" rtlCol="0" anchor="ctr"/>
      <a:lstStyle>
        <a:defPPr algn="ctr">
          <a:defRPr sz="12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none" lIns="0" tIns="0" rIns="0" bIns="0" rtlCol="0">
        <a:noAutofit/>
      </a:bodyPr>
      <a:lstStyle>
        <a:defPPr marL="144000" indent="-144000">
          <a:buClr>
            <a:schemeClr val="tx1"/>
          </a:buClr>
          <a:buFont typeface="Gill Sans MT Pro Light" pitchFamily="34" charset="0"/>
          <a:buChar char="-"/>
          <a:defRPr sz="1200" dirty="0" err="1" smtClean="0"/>
        </a:defPPr>
      </a:lst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18D225645A99B4D82956CD25F31F177" ma:contentTypeVersion="11" ma:contentTypeDescription="Create a new document." ma:contentTypeScope="" ma:versionID="02014faf22b0a6a218a865c09c3e1d8b">
  <xsd:schema xmlns:xsd="http://www.w3.org/2001/XMLSchema" xmlns:xs="http://www.w3.org/2001/XMLSchema" xmlns:p="http://schemas.microsoft.com/office/2006/metadata/properties" xmlns:ns2="1bf10111-8a65-4858-beed-420e95207811" xmlns:ns3="00d7eeef-4e3c-4954-9e13-703af77b133c" targetNamespace="http://schemas.microsoft.com/office/2006/metadata/properties" ma:root="true" ma:fieldsID="a140c170d91f311cd1e489ae6c442de6" ns2:_="" ns3:_="">
    <xsd:import namespace="1bf10111-8a65-4858-beed-420e95207811"/>
    <xsd:import namespace="00d7eeef-4e3c-4954-9e13-703af77b133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f10111-8a65-4858-beed-420e9520781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463441f-7976-4b21-b431-d742f5893762" ma:termSetId="09814cd3-568e-fe90-9814-8d621ff8fb84" ma:anchorId="fba54fb3-c3e1-fe81-a776-ca4b69148c4d" ma:open="true" ma:isKeyword="false">
      <xsd:complexType>
        <xsd:sequence>
          <xsd:element ref="pc:Terms" minOccurs="0" maxOccurs="1"/>
        </xsd:sequence>
      </xsd:complexType>
    </xsd:element>
    <xsd:element name="MediaServiceLocation" ma:index="17" nillable="true" ma:displayName="Location" ma:indexed="true"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0d7eeef-4e3c-4954-9e13-703af77b133c"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21f1c727-6e8d-4755-8652-a31e30e77114}" ma:internalName="TaxCatchAll" ma:showField="CatchAllData" ma:web="00d7eeef-4e3c-4954-9e13-703af77b133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00d7eeef-4e3c-4954-9e13-703af77b133c" xsi:nil="true"/>
    <lcf76f155ced4ddcb4097134ff3c332f xmlns="1bf10111-8a65-4858-beed-420e9520781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08EEB15-26E7-45F7-8835-1EF280F63BD8}">
  <ds:schemaRefs>
    <ds:schemaRef ds:uri="http://schemas.microsoft.com/sharepoint/v3/contenttype/forms"/>
  </ds:schemaRefs>
</ds:datastoreItem>
</file>

<file path=customXml/itemProps2.xml><?xml version="1.0" encoding="utf-8"?>
<ds:datastoreItem xmlns:ds="http://schemas.openxmlformats.org/officeDocument/2006/customXml" ds:itemID="{C4AB9C84-7747-42C4-938D-E82F01D0C251}"/>
</file>

<file path=customXml/itemProps3.xml><?xml version="1.0" encoding="utf-8"?>
<ds:datastoreItem xmlns:ds="http://schemas.openxmlformats.org/officeDocument/2006/customXml" ds:itemID="{C9889616-862D-45B1-8836-F9FB50756BCD}">
  <ds:schemaRefs>
    <ds:schemaRef ds:uri="http://purl.org/dc/terms/"/>
    <ds:schemaRef ds:uri="http://purl.org/dc/elements/1.1/"/>
    <ds:schemaRef ds:uri="bf014c04-4ac3-4636-8a45-42f331bfe729"/>
    <ds:schemaRef ds:uri="http://schemas.microsoft.com/office/2006/documentManagement/types"/>
    <ds:schemaRef ds:uri="http://schemas.microsoft.com/office/infopath/2007/PartnerControls"/>
    <ds:schemaRef ds:uri="http://www.w3.org/XML/1998/namespace"/>
    <ds:schemaRef ds:uri="2bf48d57-ac01-4b72-baab-72b3e19d4087"/>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Growport_PowerPoint-Master_16-9</Template>
  <TotalTime>0</TotalTime>
  <Words>433</Words>
  <Application>Microsoft Macintosh PowerPoint</Application>
  <PresentationFormat>Benutzerdefiniert</PresentationFormat>
  <Paragraphs>97</Paragraphs>
  <Slides>4</Slides>
  <Notes>0</Notes>
  <HiddenSlides>0</HiddenSlides>
  <MMClips>0</MMClips>
  <ScaleCrop>false</ScaleCrop>
  <HeadingPairs>
    <vt:vector size="8" baseType="variant">
      <vt:variant>
        <vt:lpstr>Verwendete Schriftarten</vt:lpstr>
      </vt:variant>
      <vt:variant>
        <vt:i4>4</vt:i4>
      </vt:variant>
      <vt:variant>
        <vt:lpstr>Design</vt:lpstr>
      </vt:variant>
      <vt:variant>
        <vt:i4>1</vt:i4>
      </vt:variant>
      <vt:variant>
        <vt:lpstr>Eingebettete OLE-Server</vt:lpstr>
      </vt:variant>
      <vt:variant>
        <vt:i4>1</vt:i4>
      </vt:variant>
      <vt:variant>
        <vt:lpstr>Folientitel</vt:lpstr>
      </vt:variant>
      <vt:variant>
        <vt:i4>4</vt:i4>
      </vt:variant>
    </vt:vector>
  </HeadingPairs>
  <TitlesOfParts>
    <vt:vector size="10" baseType="lpstr">
      <vt:lpstr>Arial</vt:lpstr>
      <vt:lpstr>Charmonman</vt:lpstr>
      <vt:lpstr>Gill Sans MT Pro Light</vt:lpstr>
      <vt:lpstr>Gill Sans MT Pro Medium</vt:lpstr>
      <vt:lpstr>Grow</vt:lpstr>
      <vt:lpstr>think-cell Folie</vt:lpstr>
      <vt:lpstr>PERMA – Fokus auf Relationships (Beziehungen) aus den 5 Bereichen für Wohlbefinden und Glück</vt:lpstr>
      <vt:lpstr>PERMA – Fokus auf Relationships (Beziehungen) 3 Tipps auf der X-Mas Karte - Vorschläge</vt:lpstr>
      <vt:lpstr>PERMA – Fokus auf Relationships (Beziehungen) Und: Video Action als Visualisierung im Video (Outro von Bea)</vt:lpstr>
      <vt:lpstr>PERMA – Fokus auf Beziehungen Kartentext Vorschlag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Hier steht eine zweizeilige  Überschrift in Gill Roman 34 Pt</dc:title>
  <dc:creator>Elina Behrens</dc:creator>
  <dc:description>Optimiert für Office 2010</dc:description>
  <cp:lastModifiedBy>Marc Wagener</cp:lastModifiedBy>
  <cp:revision>13</cp:revision>
  <cp:lastPrinted>2024-11-06T07:02:28Z</cp:lastPrinted>
  <dcterms:created xsi:type="dcterms:W3CDTF">2023-05-16T10:36:28Z</dcterms:created>
  <dcterms:modified xsi:type="dcterms:W3CDTF">2024-11-17T17:46:38Z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0x010100F18D225645A99B4D82956CD25F31F177</vt:lpwstr>
  </property>
  <property fmtid="{D5CDD505-2E9C-101B-9397-08002B2CF9AE}" pid="3" name="MediaServiceImageTags">
    <vt:lpwstr/>
  </property>
</Properties>
</file>